
<file path=[Content_Types].xml><?xml version="1.0" encoding="utf-8"?>
<Types xmlns="http://schemas.openxmlformats.org/package/2006/content-types">
  <Default Extension="wav" ContentType="audio/wav"/>
  <Default Extension="png" ContentType="image/png"/>
  <Default Extension="rels" ContentType="application/vnd.openxmlformats-package.relationships+xml"/>
  <Default Extension="xml" ContentType="application/xml"/>
  <Default Extension="jpeg" ContentType="image/jpeg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bleStyles.xml" ContentType="application/vnd.openxmlformats-officedocument.presentationml.tableStyles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slideLayouts/slideLayout4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s/slide7.xml" ContentType="application/vnd.openxmlformats-officedocument.presentationml.slide+xml"/>
</Types>
</file>

<file path=_rels/.rels><?xml version='1.0' encoding='UTF-8' standalone='yes' ?><Relationships xmlns="http://schemas.openxmlformats.org/package/2006/relationships"><Relationship Id="rId3" Type="http://schemas.openxmlformats.org/officeDocument/2006/relationships/officeDocument" Target="ppt/presentation.xml" TargetMode="Internal" /><Relationship Id="rId2" Type="http://schemas.openxmlformats.org/officeDocument/2006/relationships/extended-properties" Target="docProps/app.xml" TargetMode="Internal" /><Relationship Id="rId1" Type="http://schemas.openxmlformats.org/package/2006/relationships/metadata/core-properties" Target="docProps/core.xml" TargetMode="Interna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zh-CN"/>
    </a:defPPr>
    <a:lvl1pPr rtl="0" algn="l" latinLnBrk="0" marL="0" indent="0" defTabSz="914400">
      <a:lnSpc>
        <a:spcPct val="100000"/>
      </a:lnSpc>
      <a:defRPr lang="zh-CN" altLang="en-US" smtClean="0" b="0" i="0" strike="noStrike" u="none" sz="1800">
        <a:solidFill>
          <a:schemeClr val="tx1"/>
        </a:solidFill>
        <a:latin typeface="+mn-lt"/>
        <a:ea typeface="+mn-ea"/>
        <a:cs typeface="+mn-cs"/>
      </a:defRPr>
    </a:lvl1pPr>
    <a:lvl2pPr lvl="1" rtl="0" algn="l" latinLnBrk="0" marL="457200" indent="0" defTabSz="914400">
      <a:lnSpc>
        <a:spcPct val="100000"/>
      </a:lnSpc>
      <a:defRPr lang="zh-CN" altLang="en-US" smtClean="0" b="0" i="0" strike="noStrike" u="none" sz="1800">
        <a:solidFill>
          <a:schemeClr val="tx1"/>
        </a:solidFill>
        <a:latin typeface="+mn-lt"/>
        <a:ea typeface="+mn-ea"/>
        <a:cs typeface="+mn-cs"/>
      </a:defRPr>
    </a:lvl2pPr>
    <a:lvl3pPr lvl="2" rtl="0" algn="l" latinLnBrk="0" marL="914400" indent="0" defTabSz="914400">
      <a:lnSpc>
        <a:spcPct val="100000"/>
      </a:lnSpc>
      <a:defRPr lang="zh-CN" altLang="en-US" smtClean="0" b="0" i="0" strike="noStrike" u="none" sz="1800">
        <a:solidFill>
          <a:schemeClr val="tx1"/>
        </a:solidFill>
        <a:latin typeface="+mn-lt"/>
        <a:ea typeface="+mn-ea"/>
        <a:cs typeface="+mn-cs"/>
      </a:defRPr>
    </a:lvl3pPr>
    <a:lvl4pPr lvl="3" rtl="0" algn="l" latinLnBrk="0" marL="1371600" indent="0" defTabSz="914400">
      <a:lnSpc>
        <a:spcPct val="100000"/>
      </a:lnSpc>
      <a:defRPr lang="zh-CN" altLang="en-US" smtClean="0" b="0" i="0" strike="noStrike" u="none" sz="1800">
        <a:solidFill>
          <a:schemeClr val="tx1"/>
        </a:solidFill>
        <a:latin typeface="+mn-lt"/>
        <a:ea typeface="+mn-ea"/>
        <a:cs typeface="+mn-cs"/>
      </a:defRPr>
    </a:lvl4pPr>
    <a:lvl5pPr lvl="4" rtl="0" algn="l" latinLnBrk="0" marL="1828800" indent="0" defTabSz="914400">
      <a:lnSpc>
        <a:spcPct val="100000"/>
      </a:lnSpc>
      <a:defRPr lang="zh-CN" altLang="en-US" smtClean="0" b="0" i="0" strike="noStrike" u="none" sz="1800">
        <a:solidFill>
          <a:schemeClr val="tx1"/>
        </a:solidFill>
        <a:latin typeface="+mn-lt"/>
        <a:ea typeface="+mn-ea"/>
        <a:cs typeface="+mn-cs"/>
      </a:defRPr>
    </a:lvl5pPr>
    <a:lvl6pPr lvl="5" rtl="0" algn="l" latinLnBrk="0" marL="2286000" indent="0" defTabSz="914400">
      <a:lnSpc>
        <a:spcPct val="100000"/>
      </a:lnSpc>
      <a:defRPr lang="zh-CN" altLang="en-US" smtClean="0" b="0" i="0" strike="noStrike" u="none" sz="1800">
        <a:solidFill>
          <a:schemeClr val="tx1"/>
        </a:solidFill>
        <a:latin typeface="+mn-lt"/>
        <a:ea typeface="+mn-ea"/>
        <a:cs typeface="+mn-cs"/>
      </a:defRPr>
    </a:lvl6pPr>
    <a:lvl7pPr lvl="6" rtl="0" algn="l" latinLnBrk="0" marL="2743200" indent="0" defTabSz="914400">
      <a:lnSpc>
        <a:spcPct val="100000"/>
      </a:lnSpc>
      <a:defRPr lang="zh-CN" altLang="en-US" smtClean="0" b="0" i="0" strike="noStrike" u="none" sz="1800">
        <a:solidFill>
          <a:schemeClr val="tx1"/>
        </a:solidFill>
        <a:latin typeface="+mn-lt"/>
        <a:ea typeface="+mn-ea"/>
        <a:cs typeface="+mn-cs"/>
      </a:defRPr>
    </a:lvl7pPr>
    <a:lvl8pPr lvl="7" rtl="0" algn="l" latinLnBrk="0" marL="3200400" indent="0" defTabSz="914400">
      <a:lnSpc>
        <a:spcPct val="100000"/>
      </a:lnSpc>
      <a:defRPr lang="zh-CN" altLang="en-US" smtClean="0" b="0" i="0" strike="noStrike" u="none" sz="1800">
        <a:solidFill>
          <a:schemeClr val="tx1"/>
        </a:solidFill>
        <a:latin typeface="+mn-lt"/>
        <a:ea typeface="+mn-ea"/>
        <a:cs typeface="+mn-cs"/>
      </a:defRPr>
    </a:lvl8pPr>
    <a:lvl9pPr lvl="8" rtl="0" algn="l" latinLnBrk="0" marL="3657600" indent="0" defTabSz="914400">
      <a:lnSpc>
        <a:spcPct val="100000"/>
      </a:lnSpc>
      <a:defRPr lang="zh-CN" altLang="en-US" smtClean="0" b="0" i="0" strike="noStrike" u="none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66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'1.0' encoding='UTF-8' standalone='yes' ?><Relationships xmlns="http://schemas.openxmlformats.org/package/2006/relationships"><Relationship Id="rId5" Type="http://schemas.openxmlformats.org/officeDocument/2006/relationships/slide" Target="slides/slide4.xml" TargetMode="Internal" /><Relationship Id="rId12" Type="http://schemas.openxmlformats.org/officeDocument/2006/relationships/viewProps" Target="viewProps.xml" TargetMode="Internal" /><Relationship Id="rId11" Type="http://schemas.openxmlformats.org/officeDocument/2006/relationships/presProps" Target="presProps.xml" TargetMode="Internal" /><Relationship Id="rId14" Type="http://schemas.openxmlformats.org/officeDocument/2006/relationships/tableStyles" Target="tableStyles.xml" TargetMode="Internal" /><Relationship Id="rId7" Type="http://schemas.openxmlformats.org/officeDocument/2006/relationships/slide" Target="slides/slide6.xml" TargetMode="Internal" /><Relationship Id="rId2" Type="http://schemas.openxmlformats.org/officeDocument/2006/relationships/slide" Target="slides/slide1.xml" TargetMode="Internal" /><Relationship Id="rId10" Type="http://schemas.openxmlformats.org/officeDocument/2006/relationships/slide" Target="slides/slide9.xml" TargetMode="Internal" /><Relationship Id="rId13" Type="http://schemas.openxmlformats.org/officeDocument/2006/relationships/theme" Target="theme/theme1.xml" TargetMode="Internal" /><Relationship Id="rId8" Type="http://schemas.openxmlformats.org/officeDocument/2006/relationships/slide" Target="slides/slide7.xml" TargetMode="Internal" /><Relationship Id="rId4" Type="http://schemas.openxmlformats.org/officeDocument/2006/relationships/slide" Target="slides/slide3.xml" TargetMode="Internal" /><Relationship Id="rId9" Type="http://schemas.openxmlformats.org/officeDocument/2006/relationships/slide" Target="slides/slide8.xml" TargetMode="Internal" /><Relationship Id="rId3" Type="http://schemas.openxmlformats.org/officeDocument/2006/relationships/slide" Target="slides/slide2.xml" TargetMode="Internal" /><Relationship Id="rId6" Type="http://schemas.openxmlformats.org/officeDocument/2006/relationships/slide" Target="slides/slide5.xml" TargetMode="Internal" /><Relationship Id="rId1" Type="http://schemas.openxmlformats.org/officeDocument/2006/relationships/slideMaster" Target="slideMasters/slideMaster1.xml" TargetMode="Internal" /></Relationships>
</file>

<file path=ppt/slideLayouts/_rels/slideLayout1.xml.rels><?xml version='1.0' encoding='UTF-8' standalone='yes' ?><Relationships xmlns="http://schemas.openxmlformats.org/package/2006/relationships"><Relationship Id="rId1" Type="http://schemas.openxmlformats.org/officeDocument/2006/relationships/slideMaster" Target="../slideMasters/slideMaster1.xml" TargetMode="Internal" /></Relationships>
</file>

<file path=ppt/slideLayouts/_rels/slideLayout10.xml.rels><?xml version='1.0' encoding='UTF-8' standalone='yes' ?><Relationships xmlns="http://schemas.openxmlformats.org/package/2006/relationships"><Relationship Id="rId1" Type="http://schemas.openxmlformats.org/officeDocument/2006/relationships/slideMaster" Target="../slideMasters/slideMaster1.xml" TargetMode="Internal" /></Relationships>
</file>

<file path=ppt/slideLayouts/_rels/slideLayout11.xml.rels><?xml version='1.0' encoding='UTF-8' standalone='yes' ?><Relationships xmlns="http://schemas.openxmlformats.org/package/2006/relationships"><Relationship Id="rId1" Type="http://schemas.openxmlformats.org/officeDocument/2006/relationships/slideMaster" Target="../slideMasters/slideMaster1.xml" TargetMode="Internal" /></Relationships>
</file>

<file path=ppt/slideLayouts/_rels/slideLayout2.xml.rels><?xml version='1.0' encoding='UTF-8' standalone='yes' ?><Relationships xmlns="http://schemas.openxmlformats.org/package/2006/relationships"><Relationship Id="rId1" Type="http://schemas.openxmlformats.org/officeDocument/2006/relationships/slideMaster" Target="../slideMasters/slideMaster1.xml" TargetMode="Internal" /></Relationships>
</file>

<file path=ppt/slideLayouts/_rels/slideLayout3.xml.rels><?xml version='1.0' encoding='UTF-8' standalone='yes' ?><Relationships xmlns="http://schemas.openxmlformats.org/package/2006/relationships"><Relationship Id="rId1" Type="http://schemas.openxmlformats.org/officeDocument/2006/relationships/slideMaster" Target="../slideMasters/slideMaster1.xml" TargetMode="Internal" /></Relationships>
</file>

<file path=ppt/slideLayouts/_rels/slideLayout4.xml.rels><?xml version='1.0' encoding='UTF-8' standalone='yes' ?><Relationships xmlns="http://schemas.openxmlformats.org/package/2006/relationships"><Relationship Id="rId1" Type="http://schemas.openxmlformats.org/officeDocument/2006/relationships/slideMaster" Target="../slideMasters/slideMaster1.xml" TargetMode="Internal" /></Relationships>
</file>

<file path=ppt/slideLayouts/_rels/slideLayout5.xml.rels><?xml version='1.0' encoding='UTF-8' standalone='yes' ?><Relationships xmlns="http://schemas.openxmlformats.org/package/2006/relationships"><Relationship Id="rId1" Type="http://schemas.openxmlformats.org/officeDocument/2006/relationships/slideMaster" Target="../slideMasters/slideMaster1.xml" TargetMode="Internal" /></Relationships>
</file>

<file path=ppt/slideLayouts/_rels/slideLayout6.xml.rels><?xml version='1.0' encoding='UTF-8' standalone='yes' ?><Relationships xmlns="http://schemas.openxmlformats.org/package/2006/relationships"><Relationship Id="rId1" Type="http://schemas.openxmlformats.org/officeDocument/2006/relationships/slideMaster" Target="../slideMasters/slideMaster1.xml" TargetMode="Internal" /></Relationships>
</file>

<file path=ppt/slideLayouts/_rels/slideLayout7.xml.rels><?xml version='1.0' encoding='UTF-8' standalone='yes' ?><Relationships xmlns="http://schemas.openxmlformats.org/package/2006/relationships"><Relationship Id="rId1" Type="http://schemas.openxmlformats.org/officeDocument/2006/relationships/slideMaster" Target="../slideMasters/slideMaster1.xml" TargetMode="Internal" /></Relationships>
</file>

<file path=ppt/slideLayouts/_rels/slideLayout8.xml.rels><?xml version='1.0' encoding='UTF-8' standalone='yes' ?><Relationships xmlns="http://schemas.openxmlformats.org/package/2006/relationships"><Relationship Id="rId1" Type="http://schemas.openxmlformats.org/officeDocument/2006/relationships/slideMaster" Target="../slideMasters/slideMaster1.xml" TargetMode="Internal" /></Relationships>
</file>

<file path=ppt/slideLayouts/_rels/slideLayout9.xml.rels><?xml version='1.0' encoding='UTF-8' standalone='yes' ?><Relationships xmlns="http://schemas.openxmlformats.org/package/2006/relationships"><Relationship Id="rId1" Type="http://schemas.openxmlformats.org/officeDocument/2006/relationships/slideMaster" Target="../slideMasters/slideMaster1.xml" TargetMode="Interna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"/>
          <p:cNvSpPr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</a:lstStyle>
          <a:p>
            <a:pPr/>
            <a:r>
              <a:rPr lang="zh-CN" altLang="en-US" smtClean="0"/>
              <a:t>单击此处编辑母版标题样式</a:t>
            </a:r>
          </a:p>
        </p:txBody>
      </p:sp>
      <p:sp>
        <p:nvSpPr>
          <p:cNvPr id="2055" name="Shape"/>
          <p:cNvSpPr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algn="ctr" marL="0" indent="0">
              <a:buNone/>
              <a:defRPr lang="zh-CN" altLang="en-US" smtClean="0">
                <a:solidFill>
                  <a:schemeClr val="tx1">
                    <a:tint val="75000"/>
                  </a:schemeClr>
                </a:solidFill>
              </a:defRPr>
            </a:lvl1pPr>
            <a:lvl2pPr lvl="1" algn="ctr" marL="457200" indent="0">
              <a:buNone/>
              <a:defRPr lang="zh-CN" altLang="en-US" smtClean="0">
                <a:solidFill>
                  <a:schemeClr val="tx1">
                    <a:tint val="75000"/>
                  </a:schemeClr>
                </a:solidFill>
              </a:defRPr>
            </a:lvl2pPr>
            <a:lvl3pPr lvl="2" algn="ctr" marL="914400" indent="0">
              <a:buNone/>
              <a:defRPr lang="zh-CN" altLang="en-US" smtClean="0">
                <a:solidFill>
                  <a:schemeClr val="tx1">
                    <a:tint val="75000"/>
                  </a:schemeClr>
                </a:solidFill>
              </a:defRPr>
            </a:lvl3pPr>
            <a:lvl4pPr lvl="3" algn="ctr" marL="1371600" indent="0">
              <a:buNone/>
              <a:defRPr lang="zh-CN" altLang="en-US" smtClean="0">
                <a:solidFill>
                  <a:schemeClr val="tx1">
                    <a:tint val="75000"/>
                  </a:schemeClr>
                </a:solidFill>
              </a:defRPr>
            </a:lvl4pPr>
            <a:lvl5pPr lvl="4" algn="ctr" marL="1828800" indent="0">
              <a:buNone/>
              <a:defRPr lang="zh-CN" altLang="en-US" smtClean="0">
                <a:solidFill>
                  <a:schemeClr val="tx1">
                    <a:tint val="75000"/>
                  </a:schemeClr>
                </a:solidFill>
              </a:defRPr>
            </a:lvl5pPr>
            <a:lvl6pPr lvl="5" algn="ctr" marL="2286000" indent="0">
              <a:buNone/>
              <a:defRPr lang="zh-CN" altLang="en-US" smtClean="0">
                <a:solidFill>
                  <a:schemeClr val="tx1">
                    <a:tint val="75000"/>
                  </a:schemeClr>
                </a:solidFill>
              </a:defRPr>
            </a:lvl6pPr>
            <a:lvl7pPr lvl="6" algn="ctr" marL="2743200" indent="0">
              <a:buNone/>
              <a:defRPr lang="zh-CN" altLang="en-US" smtClean="0">
                <a:solidFill>
                  <a:schemeClr val="tx1">
                    <a:tint val="75000"/>
                  </a:schemeClr>
                </a:solidFill>
              </a:defRPr>
            </a:lvl7pPr>
            <a:lvl8pPr lvl="7" algn="ctr" marL="3200400" indent="0">
              <a:buNone/>
              <a:defRPr lang="zh-CN" altLang="en-US" smtClean="0">
                <a:solidFill>
                  <a:schemeClr val="tx1">
                    <a:tint val="75000"/>
                  </a:schemeClr>
                </a:solidFill>
              </a:defRPr>
            </a:lvl8pPr>
            <a:lvl9pPr lvl="8" algn="ctr" marL="3657600" indent="0">
              <a:buNone/>
              <a:defRPr lang="zh-CN" altLang="en-US" smtClean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lang="zh-CN" altLang="en-US" smtClean="0"/>
              <a:t>单击此处编辑母版副标题样式</a:t>
            </a:r>
          </a:p>
        </p:txBody>
      </p:sp>
      <p:sp>
        <p:nvSpPr>
          <p:cNvPr id="2056" name="Shape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3063784C-A510-340A-7180-6AE5838F9458}" type="datetimeFigureOut">
              <a:rPr lang="zh-CN" altLang="en-US" smtClean="0"/>
              <a:t>*</a:t>
            </a:fld>
          </a:p>
        </p:txBody>
      </p:sp>
      <p:sp>
        <p:nvSpPr>
          <p:cNvPr id="2057" name="Shape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endParaRPr lang="zh-CN" altLang="en-US" smtClean="0"/>
          </a:p>
        </p:txBody>
      </p:sp>
      <p:sp>
        <p:nvSpPr>
          <p:cNvPr id="2058" name="Shape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E896F41D-4D2C-CD38-7C66-AB41C54B617B}" type="slidenum">
              <a:rPr lang="zh-CN" altLang="en-US" smtClean="0"/>
              <a:t>*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Shap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</a:lstStyle>
          <a:p>
            <a:pPr/>
            <a:r>
              <a:rPr lang="zh-CN" altLang="en-US" smtClean="0"/>
              <a:t>单击此处编辑母版标题样式</a:t>
            </a:r>
          </a:p>
        </p:txBody>
      </p:sp>
      <p:sp>
        <p:nvSpPr>
          <p:cNvPr id="12295" name="Shape"/>
          <p:cNvSpPr/>
          <p:nvPr>
            <p:ph type="body" orient="vert" idx="1"/>
          </p:nvPr>
        </p:nvSpPr>
        <p:spPr>
          <a:prstGeom prst="rect">
            <a:avLst/>
          </a:prstGeom>
        </p:spPr>
        <p:txBody>
          <a:bodyPr vert="eaVert"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6" name="Shape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7761A0FA-ED34-1C5B-D2EC-7E3B13115A49}" type="datetimeFigureOut">
              <a:rPr lang="zh-CN" altLang="en-US" smtClean="0"/>
              <a:t>*</a:t>
            </a:fld>
          </a:p>
        </p:txBody>
      </p:sp>
      <p:sp>
        <p:nvSpPr>
          <p:cNvPr id="12297" name="Shape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endParaRPr lang="zh-CN" altLang="en-US" smtClean="0"/>
          </a:p>
        </p:txBody>
      </p:sp>
      <p:sp>
        <p:nvSpPr>
          <p:cNvPr id="12298" name="Shape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913DB7C4-9556-1684-14FA-F8425C37D3EE}" type="slidenum">
              <a:rPr lang="zh-CN" altLang="en-US" smtClean="0"/>
              <a:t>*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Shape"/>
          <p:cNvSpPr/>
          <p:nvPr>
            <p:ph type="title" orient="vert"/>
          </p:nvPr>
        </p:nvSpPr>
        <p:spPr>
          <a:xfrm>
            <a:off x="6667500" y="274320"/>
            <a:ext cx="2019300" cy="5852160"/>
          </a:xfrm>
          <a:prstGeom prst="rect">
            <a:avLst/>
          </a:prstGeom>
        </p:spPr>
        <p:txBody>
          <a:bodyPr vert="eaVert"/>
          <a:lstStyle>
            <a:lvl1pPr>
              <a:defRPr lang="zh-CN" altLang="en-US" smtClean="0"/>
            </a:lvl1pPr>
          </a:lstStyle>
          <a:p>
            <a:pPr/>
            <a:r>
              <a:rPr lang="zh-CN" altLang="en-US" smtClean="0"/>
              <a:t>单击此处编辑母版标题样式</a:t>
            </a:r>
          </a:p>
        </p:txBody>
      </p:sp>
      <p:sp>
        <p:nvSpPr>
          <p:cNvPr id="13319" name="Shape"/>
          <p:cNvSpPr/>
          <p:nvPr>
            <p:ph type="body" orient="vert" idx="1"/>
          </p:nvPr>
        </p:nvSpPr>
        <p:spPr>
          <a:xfrm>
            <a:off x="457200" y="274320"/>
            <a:ext cx="6057900" cy="5852160"/>
          </a:xfrm>
          <a:prstGeom prst="rect">
            <a:avLst/>
          </a:prstGeom>
        </p:spPr>
        <p:txBody>
          <a:bodyPr vert="eaVert"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3320" name="Shape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6E4328F9-8DE4-6A07-A5F4-BD6B2A567929}" type="datetimeFigureOut">
              <a:rPr lang="zh-CN" altLang="en-US" smtClean="0"/>
              <a:t>*</a:t>
            </a:fld>
          </a:p>
        </p:txBody>
      </p:sp>
      <p:sp>
        <p:nvSpPr>
          <p:cNvPr id="13321" name="Shape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endParaRPr lang="zh-CN" altLang="en-US" smtClean="0"/>
          </a:p>
        </p:txBody>
      </p:sp>
      <p:sp>
        <p:nvSpPr>
          <p:cNvPr id="13322" name="Shape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4D83F4ED-CB7E-530B-5373-6CBB310F2D07}" type="slidenum">
              <a:rPr lang="zh-CN" altLang="en-US" smtClean="0"/>
              <a:t>*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Shap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</a:lstStyle>
          <a:p>
            <a:pPr/>
            <a:r>
              <a:rPr lang="zh-CN" altLang="en-US" smtClean="0"/>
              <a:t>单击此处编辑母版标题样式</a:t>
            </a:r>
          </a:p>
        </p:txBody>
      </p:sp>
      <p:sp>
        <p:nvSpPr>
          <p:cNvPr id="4103" name="Shape"/>
          <p:cNvSpPr/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4" name="Shape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AC2D9344-2A6C-FC46-C37F-BCDFCFE249C9}" type="datetimeFigureOut">
              <a:rPr lang="zh-CN" altLang="en-US" smtClean="0"/>
              <a:t>*</a:t>
            </a:fld>
          </a:p>
        </p:txBody>
      </p:sp>
      <p:sp>
        <p:nvSpPr>
          <p:cNvPr id="4105" name="Shape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endParaRPr lang="zh-CN" altLang="en-US" smtClean="0"/>
          </a:p>
        </p:txBody>
      </p:sp>
      <p:sp>
        <p:nvSpPr>
          <p:cNvPr id="4106" name="Shape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361BEC6D-0C00-AA44-A881-A76F6BEF5C71}" type="slidenum">
              <a:rPr lang="zh-CN" altLang="en-US" smtClean="0"/>
              <a:t>*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Shape"/>
          <p:cNvSpPr/>
          <p:nvPr>
            <p:ph type="title"/>
          </p:nvPr>
        </p:nvSpPr>
        <p:spPr>
          <a:xfrm>
            <a:off x="721995" y="4406900"/>
            <a:ext cx="7773035" cy="1362075"/>
          </a:xfrm>
          <a:prstGeom prst="rect">
            <a:avLst/>
          </a:prstGeom>
        </p:spPr>
        <p:txBody>
          <a:bodyPr anchor="t"/>
          <a:lstStyle>
            <a:lvl1pPr algn="l">
              <a:defRPr lang="zh-CN" altLang="en-US" smtClean="0" b="1" sz="4000"/>
            </a:lvl1pPr>
          </a:lstStyle>
          <a:p>
            <a:pPr/>
            <a:r>
              <a:rPr lang="zh-CN" altLang="en-US" smtClean="0"/>
              <a:t>单击此处编辑母版标题样式</a:t>
            </a:r>
          </a:p>
        </p:txBody>
      </p:sp>
      <p:sp>
        <p:nvSpPr>
          <p:cNvPr id="5127" name="Shape"/>
          <p:cNvSpPr/>
          <p:nvPr>
            <p:ph type="body" idx="1"/>
          </p:nvPr>
        </p:nvSpPr>
        <p:spPr>
          <a:xfrm>
            <a:off x="721995" y="2906395"/>
            <a:ext cx="7773035" cy="1501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zh-CN" altLang="en-US" smtClean="0" sz="2000">
                <a:solidFill>
                  <a:schemeClr val="tx1">
                    <a:tint val="75000"/>
                  </a:schemeClr>
                </a:solidFill>
              </a:defRPr>
            </a:lvl1pPr>
            <a:lvl2pPr lvl="1" marL="457200" indent="0">
              <a:buNone/>
              <a:defRPr lang="zh-CN" altLang="en-US" smtClean="0" sz="1800">
                <a:solidFill>
                  <a:schemeClr val="tx1">
                    <a:tint val="75000"/>
                  </a:schemeClr>
                </a:solidFill>
              </a:defRPr>
            </a:lvl2pPr>
            <a:lvl3pPr lvl="2" marL="914400" indent="0">
              <a:buNone/>
              <a:defRPr lang="zh-CN" altLang="en-US" smtClean="0" sz="1600">
                <a:solidFill>
                  <a:schemeClr val="tx1">
                    <a:tint val="75000"/>
                  </a:schemeClr>
                </a:solidFill>
              </a:defRPr>
            </a:lvl3pPr>
            <a:lvl4pPr lvl="3" marL="1371600" indent="0">
              <a:buNone/>
              <a:defRPr lang="zh-CN" altLang="en-US" smtClean="0" sz="1400">
                <a:solidFill>
                  <a:schemeClr val="tx1">
                    <a:tint val="75000"/>
                  </a:schemeClr>
                </a:solidFill>
              </a:defRPr>
            </a:lvl4pPr>
            <a:lvl5pPr lvl="4" marL="1828800" indent="0">
              <a:buNone/>
              <a:defRPr lang="zh-CN" altLang="en-US" smtClean="0" sz="1400">
                <a:solidFill>
                  <a:schemeClr val="tx1">
                    <a:tint val="75000"/>
                  </a:schemeClr>
                </a:solidFill>
              </a:defRPr>
            </a:lvl5pPr>
            <a:lvl6pPr lvl="5" marL="2286000" indent="0">
              <a:buNone/>
              <a:defRPr lang="zh-CN" altLang="en-US" smtClean="0" sz="1400">
                <a:solidFill>
                  <a:schemeClr val="tx1">
                    <a:tint val="75000"/>
                  </a:schemeClr>
                </a:solidFill>
              </a:defRPr>
            </a:lvl6pPr>
            <a:lvl7pPr lvl="6" marL="2743200" indent="0">
              <a:buNone/>
              <a:defRPr lang="zh-CN" altLang="en-US" smtClean="0" sz="1400">
                <a:solidFill>
                  <a:schemeClr val="tx1">
                    <a:tint val="75000"/>
                  </a:schemeClr>
                </a:solidFill>
              </a:defRPr>
            </a:lvl7pPr>
            <a:lvl8pPr lvl="7" marL="3200400" indent="0">
              <a:buNone/>
              <a:defRPr lang="zh-CN" altLang="en-US" smtClean="0" sz="1400">
                <a:solidFill>
                  <a:schemeClr val="tx1">
                    <a:tint val="75000"/>
                  </a:schemeClr>
                </a:solidFill>
              </a:defRPr>
            </a:lvl8pPr>
            <a:lvl9pPr lvl="8" marL="3657600" indent="0">
              <a:buNone/>
              <a:defRPr lang="zh-CN" altLang="en-US" smtClean="0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lang="zh-CN" altLang="en-US" smtClean="0"/>
              <a:t>单击此处编辑母版文本样式</a:t>
            </a:r>
          </a:p>
        </p:txBody>
      </p:sp>
      <p:sp>
        <p:nvSpPr>
          <p:cNvPr id="5128" name="Shape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D7DDF0F5-5650-B391-84B9-5560C916D7B7}" type="datetimeFigureOut">
              <a:rPr lang="zh-CN" altLang="en-US" smtClean="0"/>
              <a:t>*</a:t>
            </a:fld>
          </a:p>
        </p:txBody>
      </p:sp>
      <p:sp>
        <p:nvSpPr>
          <p:cNvPr id="5129" name="Shape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endParaRPr lang="zh-CN" altLang="en-US" smtClean="0"/>
          </a:p>
        </p:txBody>
      </p:sp>
      <p:sp>
        <p:nvSpPr>
          <p:cNvPr id="5130" name="Shape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8DA5EC85-72E2-E15A-99A7-27078DD595BB}" type="slidenum">
              <a:rPr lang="zh-CN" altLang="en-US" smtClean="0"/>
              <a:t>*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Shap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</a:lstStyle>
          <a:p>
            <a:pPr/>
            <a:r>
              <a:rPr lang="zh-CN" altLang="en-US" smtClean="0"/>
              <a:t>单击此处编辑母版标题样式</a:t>
            </a:r>
          </a:p>
        </p:txBody>
      </p:sp>
      <p:sp>
        <p:nvSpPr>
          <p:cNvPr id="6151" name="Shape"/>
          <p:cNvSpPr/>
          <p:nvPr>
            <p:ph sz="half" idx="1"/>
          </p:nvPr>
        </p:nvSpPr>
        <p:spPr>
          <a:xfrm>
            <a:off x="457200" y="1600200"/>
            <a:ext cx="4038600" cy="4526280"/>
          </a:xfrm>
          <a:prstGeom prst="rect">
            <a:avLst/>
          </a:prstGeom>
        </p:spPr>
        <p:txBody>
          <a:bodyPr/>
          <a:lstStyle>
            <a:lvl1pPr>
              <a:defRPr lang="zh-CN" altLang="en-US" smtClean="0" sz="2800"/>
            </a:lvl1pPr>
            <a:lvl2pPr lvl="1">
              <a:defRPr lang="zh-CN" altLang="en-US" smtClean="0" sz="2400"/>
            </a:lvl2pPr>
            <a:lvl3pPr lvl="2">
              <a:defRPr lang="zh-CN" altLang="en-US" smtClean="0" sz="2000"/>
            </a:lvl3pPr>
            <a:lvl4pPr lvl="3">
              <a:defRPr lang="zh-CN" altLang="en-US" smtClean="0" sz="1800"/>
            </a:lvl4pPr>
            <a:lvl5pPr lvl="4">
              <a:defRPr lang="zh-CN" altLang="en-US" smtClean="0" sz="1800"/>
            </a:lvl5pPr>
            <a:lvl6pPr lvl="5">
              <a:defRPr lang="zh-CN" altLang="en-US" smtClean="0" sz="1800"/>
            </a:lvl6pPr>
            <a:lvl7pPr lvl="6">
              <a:defRPr lang="zh-CN" altLang="en-US" smtClean="0" sz="1800"/>
            </a:lvl7pPr>
            <a:lvl8pPr lvl="7">
              <a:defRPr lang="zh-CN" altLang="en-US" smtClean="0" sz="1800"/>
            </a:lvl8pPr>
            <a:lvl9pPr lvl="8">
              <a:defRPr lang="zh-CN" altLang="en-US" smtClean="0" sz="180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52" name="Shape"/>
          <p:cNvSpPr/>
          <p:nvPr>
            <p:ph sz="half" idx="2"/>
          </p:nvPr>
        </p:nvSpPr>
        <p:spPr>
          <a:xfrm>
            <a:off x="4648200" y="1600200"/>
            <a:ext cx="4038600" cy="4526280"/>
          </a:xfrm>
          <a:prstGeom prst="rect">
            <a:avLst/>
          </a:prstGeom>
        </p:spPr>
        <p:txBody>
          <a:bodyPr/>
          <a:lstStyle>
            <a:lvl1pPr>
              <a:defRPr lang="zh-CN" altLang="en-US" smtClean="0" sz="2800"/>
            </a:lvl1pPr>
            <a:lvl2pPr lvl="1">
              <a:defRPr lang="zh-CN" altLang="en-US" smtClean="0" sz="2400"/>
            </a:lvl2pPr>
            <a:lvl3pPr lvl="2">
              <a:defRPr lang="zh-CN" altLang="en-US" smtClean="0" sz="2000"/>
            </a:lvl3pPr>
            <a:lvl4pPr lvl="3">
              <a:defRPr lang="zh-CN" altLang="en-US" smtClean="0" sz="1800"/>
            </a:lvl4pPr>
            <a:lvl5pPr lvl="4">
              <a:defRPr lang="zh-CN" altLang="en-US" smtClean="0" sz="1800"/>
            </a:lvl5pPr>
            <a:lvl6pPr lvl="5">
              <a:defRPr lang="zh-CN" altLang="en-US" smtClean="0" sz="1800"/>
            </a:lvl6pPr>
            <a:lvl7pPr lvl="6">
              <a:defRPr lang="zh-CN" altLang="en-US" smtClean="0" sz="1800"/>
            </a:lvl7pPr>
            <a:lvl8pPr lvl="7">
              <a:defRPr lang="zh-CN" altLang="en-US" smtClean="0" sz="1800"/>
            </a:lvl8pPr>
            <a:lvl9pPr lvl="8">
              <a:defRPr lang="zh-CN" altLang="en-US" smtClean="0" sz="180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53" name="Shape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46DD0611-932C-F5A8-AB9A-08BACE0303D4}" type="datetimeFigureOut">
              <a:rPr lang="zh-CN" altLang="en-US" smtClean="0"/>
              <a:t>*</a:t>
            </a:fld>
          </a:p>
        </p:txBody>
      </p:sp>
      <p:sp>
        <p:nvSpPr>
          <p:cNvPr id="6154" name="Shape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endParaRPr lang="zh-CN" altLang="en-US" smtClean="0"/>
          </a:p>
        </p:txBody>
      </p:sp>
      <p:sp>
        <p:nvSpPr>
          <p:cNvPr id="6155" name="Shape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643883F4-BAFD-D6BB-628E-4CCAE0D16C9D}" type="slidenum">
              <a:rPr lang="zh-CN" altLang="en-US" smtClean="0"/>
              <a:t>*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Shap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</a:lstStyle>
          <a:p>
            <a:pPr/>
            <a:r>
              <a:rPr lang="zh-CN" altLang="en-US" smtClean="0"/>
              <a:t>单击此处编辑母版标题样式</a:t>
            </a:r>
          </a:p>
        </p:txBody>
      </p:sp>
      <p:sp>
        <p:nvSpPr>
          <p:cNvPr id="7175" name="Shape"/>
          <p:cNvSpPr/>
          <p:nvPr>
            <p:ph type="body" idx="1"/>
          </p:nvPr>
        </p:nvSpPr>
        <p:spPr>
          <a:xfrm>
            <a:off x="457200" y="1534795"/>
            <a:ext cx="4040505" cy="6400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zh-CN" altLang="en-US" smtClean="0" b="1" sz="2200"/>
            </a:lvl1pPr>
            <a:lvl2pPr lvl="1" marL="457200" indent="0">
              <a:buNone/>
              <a:defRPr lang="zh-CN" altLang="en-US" smtClean="0" b="1" sz="2000"/>
            </a:lvl2pPr>
            <a:lvl3pPr lvl="2" marL="914400" indent="0">
              <a:buNone/>
              <a:defRPr lang="zh-CN" altLang="en-US" smtClean="0" b="1" sz="1800"/>
            </a:lvl3pPr>
            <a:lvl4pPr lvl="3" marL="1371600" indent="0">
              <a:buNone/>
              <a:defRPr lang="zh-CN" altLang="en-US" smtClean="0" b="1" sz="1600"/>
            </a:lvl4pPr>
            <a:lvl5pPr lvl="4" marL="1828800" indent="0">
              <a:buNone/>
              <a:defRPr lang="zh-CN" altLang="en-US" smtClean="0" b="1" sz="1600"/>
            </a:lvl5pPr>
            <a:lvl6pPr lvl="5" marL="2286000" indent="0">
              <a:buNone/>
              <a:defRPr lang="zh-CN" altLang="en-US" smtClean="0" b="1" sz="1600"/>
            </a:lvl6pPr>
            <a:lvl7pPr lvl="6" marL="2743200" indent="0">
              <a:buNone/>
              <a:defRPr lang="zh-CN" altLang="en-US" smtClean="0" b="1" sz="1600"/>
            </a:lvl7pPr>
            <a:lvl8pPr lvl="7" marL="3200400" indent="0">
              <a:buNone/>
              <a:defRPr lang="zh-CN" altLang="en-US" smtClean="0" b="1" sz="1600"/>
            </a:lvl8pPr>
            <a:lvl9pPr lvl="8" marL="3657600" indent="0">
              <a:buNone/>
              <a:defRPr lang="zh-CN" altLang="en-US" smtClean="0" b="1" sz="160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</p:txBody>
      </p:sp>
      <p:sp>
        <p:nvSpPr>
          <p:cNvPr id="7176" name="Shape"/>
          <p:cNvSpPr/>
          <p:nvPr>
            <p:ph sz="half" idx="2"/>
          </p:nvPr>
        </p:nvSpPr>
        <p:spPr>
          <a:xfrm>
            <a:off x="457200" y="2174875"/>
            <a:ext cx="4040505" cy="3951605"/>
          </a:xfrm>
          <a:prstGeom prst="rect">
            <a:avLst/>
          </a:prstGeom>
        </p:spPr>
        <p:txBody>
          <a:bodyPr/>
          <a:lstStyle>
            <a:lvl1pPr>
              <a:defRPr lang="zh-CN" altLang="en-US" smtClean="0" sz="2400"/>
            </a:lvl1pPr>
            <a:lvl2pPr lvl="1">
              <a:defRPr lang="zh-CN" altLang="en-US" smtClean="0" sz="1800"/>
            </a:lvl2pPr>
            <a:lvl3pPr lvl="2">
              <a:defRPr lang="zh-CN" altLang="en-US" smtClean="0" sz="1600"/>
            </a:lvl3pPr>
            <a:lvl4pPr lvl="3">
              <a:defRPr lang="zh-CN" altLang="en-US" smtClean="0" sz="1600"/>
            </a:lvl4pPr>
            <a:lvl5pPr lvl="4">
              <a:defRPr lang="zh-CN" altLang="en-US" smtClean="0" sz="1600"/>
            </a:lvl5pPr>
            <a:lvl6pPr lvl="5">
              <a:defRPr lang="zh-CN" altLang="en-US" smtClean="0" sz="1600"/>
            </a:lvl6pPr>
            <a:lvl7pPr lvl="6">
              <a:defRPr lang="zh-CN" altLang="en-US" smtClean="0" sz="1600"/>
            </a:lvl7pPr>
            <a:lvl8pPr lvl="7">
              <a:defRPr lang="zh-CN" altLang="en-US" smtClean="0" sz="1600"/>
            </a:lvl8pPr>
            <a:lvl9pPr lvl="8">
              <a:defRPr lang="zh-CN" altLang="en-US" smtClean="0" sz="160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77" name="Shape"/>
          <p:cNvSpPr/>
          <p:nvPr>
            <p:ph type="body" sz="quarter" idx="3"/>
          </p:nvPr>
        </p:nvSpPr>
        <p:spPr>
          <a:xfrm>
            <a:off x="4645025" y="1534795"/>
            <a:ext cx="4041775" cy="6400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zh-CN" altLang="en-US" smtClean="0" b="1" sz="2200"/>
            </a:lvl1pPr>
            <a:lvl2pPr lvl="1" marL="457200" indent="0">
              <a:buNone/>
              <a:defRPr lang="zh-CN" altLang="en-US" smtClean="0" b="1" sz="2000"/>
            </a:lvl2pPr>
            <a:lvl3pPr lvl="2" marL="914400" indent="0">
              <a:buNone/>
              <a:defRPr lang="zh-CN" altLang="en-US" smtClean="0" b="1" sz="1800"/>
            </a:lvl3pPr>
            <a:lvl4pPr lvl="3" marL="1371600" indent="0">
              <a:buNone/>
              <a:defRPr lang="zh-CN" altLang="en-US" smtClean="0" b="1" sz="1600"/>
            </a:lvl4pPr>
            <a:lvl5pPr lvl="4" marL="1828800" indent="0">
              <a:buNone/>
              <a:defRPr lang="zh-CN" altLang="en-US" smtClean="0" b="1" sz="1600"/>
            </a:lvl5pPr>
            <a:lvl6pPr lvl="5" marL="2286000" indent="0">
              <a:buNone/>
              <a:defRPr lang="zh-CN" altLang="en-US" smtClean="0" b="1" sz="1600"/>
            </a:lvl6pPr>
            <a:lvl7pPr lvl="6" marL="2743200" indent="0">
              <a:buNone/>
              <a:defRPr lang="zh-CN" altLang="en-US" smtClean="0" b="1" sz="1600"/>
            </a:lvl7pPr>
            <a:lvl8pPr lvl="7" marL="3200400" indent="0">
              <a:buNone/>
              <a:defRPr lang="zh-CN" altLang="en-US" smtClean="0" b="1" sz="1600"/>
            </a:lvl8pPr>
            <a:lvl9pPr lvl="8" marL="3657600" indent="0">
              <a:buNone/>
              <a:defRPr lang="zh-CN" altLang="en-US" smtClean="0" b="1" sz="160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</p:txBody>
      </p:sp>
      <p:sp>
        <p:nvSpPr>
          <p:cNvPr id="7178" name="Shape"/>
          <p:cNvSpPr/>
          <p:nvPr>
            <p:ph sz="quarter" idx="4"/>
          </p:nvPr>
        </p:nvSpPr>
        <p:spPr>
          <a:xfrm>
            <a:off x="4645025" y="2174875"/>
            <a:ext cx="4041775" cy="3951605"/>
          </a:xfrm>
          <a:prstGeom prst="rect">
            <a:avLst/>
          </a:prstGeom>
        </p:spPr>
        <p:txBody>
          <a:bodyPr/>
          <a:lstStyle>
            <a:lvl1pPr>
              <a:defRPr lang="zh-CN" altLang="en-US" smtClean="0" sz="2400"/>
            </a:lvl1pPr>
            <a:lvl2pPr lvl="1">
              <a:defRPr lang="zh-CN" altLang="en-US" smtClean="0" sz="1800"/>
            </a:lvl2pPr>
            <a:lvl3pPr lvl="2">
              <a:defRPr lang="zh-CN" altLang="en-US" smtClean="0" sz="1600"/>
            </a:lvl3pPr>
            <a:lvl4pPr lvl="3">
              <a:defRPr lang="zh-CN" altLang="en-US" smtClean="0" sz="1600"/>
            </a:lvl4pPr>
            <a:lvl5pPr lvl="4">
              <a:defRPr lang="zh-CN" altLang="en-US" smtClean="0" sz="1600"/>
            </a:lvl5pPr>
            <a:lvl6pPr lvl="5">
              <a:defRPr lang="zh-CN" altLang="en-US" smtClean="0" sz="1600"/>
            </a:lvl6pPr>
            <a:lvl7pPr lvl="6">
              <a:defRPr lang="zh-CN" altLang="en-US" smtClean="0" sz="1600"/>
            </a:lvl7pPr>
            <a:lvl8pPr lvl="7">
              <a:defRPr lang="zh-CN" altLang="en-US" smtClean="0" sz="1600"/>
            </a:lvl8pPr>
            <a:lvl9pPr lvl="8">
              <a:defRPr lang="zh-CN" altLang="en-US" smtClean="0" sz="160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79" name="Shape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67487D09-0267-F4D9-20E7-7151EBC5870A}" type="datetimeFigureOut">
              <a:rPr lang="zh-CN" altLang="en-US" smtClean="0"/>
              <a:t>*</a:t>
            </a:fld>
          </a:p>
        </p:txBody>
      </p:sp>
      <p:sp>
        <p:nvSpPr>
          <p:cNvPr id="7180" name="Shape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endParaRPr lang="zh-CN" altLang="en-US" smtClean="0"/>
          </a:p>
        </p:txBody>
      </p:sp>
      <p:sp>
        <p:nvSpPr>
          <p:cNvPr id="7181" name="Shape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78673364-A047-989A-7B64-98F53DEFC63A}" type="slidenum">
              <a:rPr lang="zh-CN" altLang="en-US" smtClean="0"/>
              <a:t>*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Shap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</a:lstStyle>
          <a:p>
            <a:pPr/>
            <a:r>
              <a:rPr lang="zh-CN" altLang="en-US" smtClean="0"/>
              <a:t>单击此处编辑母版标题样式</a:t>
            </a:r>
          </a:p>
        </p:txBody>
      </p:sp>
      <p:sp>
        <p:nvSpPr>
          <p:cNvPr id="8199" name="Shape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A4EEE3D7-5650-6A6A-E8AB-3775281A72E9}" type="datetimeFigureOut">
              <a:rPr lang="zh-CN" altLang="en-US" smtClean="0"/>
              <a:t>*</a:t>
            </a:fld>
          </a:p>
        </p:txBody>
      </p:sp>
      <p:sp>
        <p:nvSpPr>
          <p:cNvPr id="8200" name="Shape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endParaRPr lang="zh-CN" altLang="en-US" smtClean="0"/>
          </a:p>
        </p:txBody>
      </p:sp>
      <p:sp>
        <p:nvSpPr>
          <p:cNvPr id="8201" name="Shape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C073AEF6-12FF-068F-0F9F-97AF19E97126}" type="slidenum">
              <a:rPr lang="zh-CN" altLang="en-US" smtClean="0"/>
              <a:t>*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Shape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FACAAF98-7143-D78F-1FEE-CB489CCAA64D}" type="datetimeFigureOut">
              <a:rPr lang="zh-CN" altLang="en-US" smtClean="0"/>
              <a:t>*</a:t>
            </a:fld>
          </a:p>
        </p:txBody>
      </p:sp>
      <p:sp>
        <p:nvSpPr>
          <p:cNvPr id="9223" name="Shape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endParaRPr lang="zh-CN" altLang="en-US" smtClean="0"/>
          </a:p>
        </p:txBody>
      </p:sp>
      <p:sp>
        <p:nvSpPr>
          <p:cNvPr id="9224" name="Shape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1FDFE629-7D03-F3E8-7347-83B0DC5DF8F9}" type="slidenum">
              <a:rPr lang="zh-CN" altLang="en-US" smtClean="0"/>
              <a:t>*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Shape"/>
          <p:cNvSpPr/>
          <p:nvPr>
            <p:ph type="title"/>
          </p:nvPr>
        </p:nvSpPr>
        <p:spPr>
          <a:xfrm>
            <a:off x="457200" y="273050"/>
            <a:ext cx="3008630" cy="1162050"/>
          </a:xfrm>
          <a:prstGeom prst="rect">
            <a:avLst/>
          </a:prstGeom>
        </p:spPr>
        <p:txBody>
          <a:bodyPr anchor="b"/>
          <a:lstStyle>
            <a:lvl1pPr algn="l">
              <a:defRPr lang="zh-CN" altLang="en-US" smtClean="0" b="1" sz="2000"/>
            </a:lvl1pPr>
          </a:lstStyle>
          <a:p>
            <a:pPr/>
            <a:r>
              <a:rPr lang="zh-CN" altLang="en-US" smtClean="0"/>
              <a:t>单击此处编辑母版标题样式</a:t>
            </a:r>
          </a:p>
        </p:txBody>
      </p:sp>
      <p:sp>
        <p:nvSpPr>
          <p:cNvPr id="10247" name="Shape"/>
          <p:cNvSpPr/>
          <p:nvPr>
            <p:ph idx="1"/>
          </p:nvPr>
        </p:nvSpPr>
        <p:spPr>
          <a:xfrm>
            <a:off x="3575050" y="273050"/>
            <a:ext cx="5111750" cy="5853430"/>
          </a:xfrm>
          <a:prstGeom prst="rect">
            <a:avLst/>
          </a:prstGeom>
        </p:spPr>
        <p:txBody>
          <a:bodyPr/>
          <a:lstStyle>
            <a:lvl1pPr>
              <a:defRPr lang="zh-CN" altLang="en-US" smtClean="0" sz="3200"/>
            </a:lvl1pPr>
            <a:lvl2pPr lvl="1">
              <a:defRPr lang="zh-CN" altLang="en-US" smtClean="0" sz="2800"/>
            </a:lvl2pPr>
            <a:lvl3pPr lvl="2">
              <a:defRPr lang="zh-CN" altLang="en-US" smtClean="0" sz="2400"/>
            </a:lvl3pPr>
            <a:lvl4pPr lvl="3">
              <a:defRPr lang="zh-CN" altLang="en-US" smtClean="0" sz="2000"/>
            </a:lvl4pPr>
            <a:lvl5pPr lvl="4">
              <a:defRPr lang="zh-CN" altLang="en-US" smtClean="0" sz="2000"/>
            </a:lvl5pPr>
            <a:lvl6pPr lvl="5">
              <a:defRPr lang="zh-CN" altLang="en-US" smtClean="0" sz="2000"/>
            </a:lvl6pPr>
            <a:lvl7pPr lvl="6">
              <a:defRPr lang="zh-CN" altLang="en-US" smtClean="0" sz="2000"/>
            </a:lvl7pPr>
            <a:lvl8pPr lvl="7">
              <a:defRPr lang="zh-CN" altLang="en-US" smtClean="0" sz="2000"/>
            </a:lvl8pPr>
            <a:lvl9pPr lvl="8">
              <a:defRPr lang="zh-CN" altLang="en-US" smtClean="0" sz="200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48" name="Shape"/>
          <p:cNvSpPr/>
          <p:nvPr>
            <p:ph type="body" sz="half" idx="2"/>
          </p:nvPr>
        </p:nvSpPr>
        <p:spPr>
          <a:xfrm>
            <a:off x="457200" y="1435100"/>
            <a:ext cx="3008630" cy="4691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mtClean="0" sz="1400"/>
            </a:lvl1pPr>
            <a:lvl2pPr lvl="1" marL="457200" indent="0">
              <a:buNone/>
              <a:defRPr lang="zh-CN" altLang="en-US" smtClean="0" sz="1200"/>
            </a:lvl2pPr>
            <a:lvl3pPr lvl="2" marL="914400" indent="0">
              <a:buNone/>
              <a:defRPr lang="zh-CN" altLang="en-US" smtClean="0" sz="1000"/>
            </a:lvl3pPr>
            <a:lvl4pPr lvl="3" marL="1371600" indent="0">
              <a:buNone/>
              <a:defRPr lang="zh-CN" altLang="en-US" smtClean="0" sz="900"/>
            </a:lvl4pPr>
            <a:lvl5pPr lvl="4" marL="1828800" indent="0">
              <a:buNone/>
              <a:defRPr lang="zh-CN" altLang="en-US" smtClean="0" sz="900"/>
            </a:lvl5pPr>
            <a:lvl6pPr lvl="5" marL="2286000" indent="0">
              <a:buNone/>
              <a:defRPr lang="zh-CN" altLang="en-US" smtClean="0" sz="900"/>
            </a:lvl6pPr>
            <a:lvl7pPr lvl="6" marL="2743200" indent="0">
              <a:buNone/>
              <a:defRPr lang="zh-CN" altLang="en-US" smtClean="0" sz="900"/>
            </a:lvl7pPr>
            <a:lvl8pPr lvl="7" marL="3200400" indent="0">
              <a:buNone/>
              <a:defRPr lang="zh-CN" altLang="en-US" smtClean="0" sz="900"/>
            </a:lvl8pPr>
            <a:lvl9pPr lvl="8" marL="3657600" indent="0">
              <a:buNone/>
              <a:defRPr lang="zh-CN" altLang="en-US" smtClean="0" sz="90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</p:txBody>
      </p:sp>
      <p:sp>
        <p:nvSpPr>
          <p:cNvPr id="10249" name="Shape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6FF4FF67-CA41-FB60-856B-F5E1E85CA642}" type="datetimeFigureOut">
              <a:rPr lang="zh-CN" altLang="en-US" smtClean="0"/>
              <a:t>*</a:t>
            </a:fld>
          </a:p>
        </p:txBody>
      </p:sp>
      <p:sp>
        <p:nvSpPr>
          <p:cNvPr id="10250" name="Shape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endParaRPr lang="zh-CN" altLang="en-US" smtClean="0"/>
          </a:p>
        </p:txBody>
      </p:sp>
      <p:sp>
        <p:nvSpPr>
          <p:cNvPr id="10251" name="Shape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4E8EBD1D-57ED-2E84-DE0B-79376298004B}" type="slidenum">
              <a:rPr lang="zh-CN" altLang="en-US" smtClean="0"/>
              <a:t>*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Shape"/>
          <p:cNvSpPr/>
          <p:nvPr>
            <p:ph type="title"/>
          </p:nvPr>
        </p:nvSpPr>
        <p:spPr>
          <a:xfrm>
            <a:off x="1791970" y="4800600"/>
            <a:ext cx="5487035" cy="567055"/>
          </a:xfrm>
          <a:prstGeom prst="rect">
            <a:avLst/>
          </a:prstGeom>
        </p:spPr>
        <p:txBody>
          <a:bodyPr anchor="b"/>
          <a:lstStyle>
            <a:lvl1pPr algn="l">
              <a:defRPr lang="zh-CN" altLang="en-US" smtClean="0" b="1" sz="2000"/>
            </a:lvl1pPr>
          </a:lstStyle>
          <a:p>
            <a:pPr/>
            <a:r>
              <a:rPr lang="zh-CN" altLang="en-US" smtClean="0"/>
              <a:t>单击此处编辑母版标题样式</a:t>
            </a:r>
          </a:p>
        </p:txBody>
      </p:sp>
      <p:sp>
        <p:nvSpPr>
          <p:cNvPr id="11271" name="Shape"/>
          <p:cNvSpPr/>
          <p:nvPr>
            <p:ph type="pic" idx="1"/>
          </p:nvPr>
        </p:nvSpPr>
        <p:spPr>
          <a:xfrm>
            <a:off x="1791970" y="612775"/>
            <a:ext cx="5487035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mtClean="0" sz="3200"/>
            </a:lvl1pPr>
            <a:lvl2pPr lvl="1" marL="457200" indent="0">
              <a:buNone/>
              <a:defRPr lang="zh-CN" altLang="en-US" smtClean="0" sz="3000"/>
            </a:lvl2pPr>
            <a:lvl3pPr lvl="2" marL="914400" indent="0">
              <a:buNone/>
              <a:defRPr lang="zh-CN" altLang="en-US" smtClean="0" sz="2800"/>
            </a:lvl3pPr>
            <a:lvl4pPr lvl="3" marL="1371600" indent="0">
              <a:buNone/>
              <a:defRPr lang="zh-CN" altLang="en-US" smtClean="0" sz="2600"/>
            </a:lvl4pPr>
            <a:lvl5pPr lvl="4" marL="1828800" indent="0">
              <a:buNone/>
              <a:defRPr lang="zh-CN" altLang="en-US" smtClean="0" sz="2400"/>
            </a:lvl5pPr>
            <a:lvl6pPr lvl="5" marL="2286000" indent="0">
              <a:buNone/>
              <a:defRPr lang="zh-CN" altLang="en-US" smtClean="0" sz="2200"/>
            </a:lvl6pPr>
            <a:lvl7pPr lvl="6" marL="2743200" indent="0">
              <a:buNone/>
              <a:defRPr lang="zh-CN" altLang="en-US" smtClean="0" sz="2000"/>
            </a:lvl7pPr>
            <a:lvl8pPr lvl="7" marL="3200400" indent="0">
              <a:buNone/>
              <a:defRPr lang="zh-CN" altLang="en-US" smtClean="0" sz="2000"/>
            </a:lvl8pPr>
            <a:lvl9pPr lvl="8" marL="3657600" indent="0">
              <a:buNone/>
              <a:defRPr lang="zh-CN" altLang="en-US" smtClean="0" sz="2000"/>
            </a:lvl9pPr>
          </a:lstStyle>
          <a:p>
            <a:pPr/>
            <a:endParaRPr lang="zh-CN" altLang="en-US" smtClean="0"/>
          </a:p>
        </p:txBody>
      </p:sp>
      <p:sp>
        <p:nvSpPr>
          <p:cNvPr id="11272" name="Shape"/>
          <p:cNvSpPr/>
          <p:nvPr>
            <p:ph type="body" sz="half" idx="2"/>
          </p:nvPr>
        </p:nvSpPr>
        <p:spPr>
          <a:xfrm>
            <a:off x="1791970" y="5367020"/>
            <a:ext cx="5487035" cy="805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mtClean="0" sz="1400"/>
            </a:lvl1pPr>
            <a:lvl2pPr lvl="1" marL="457200" indent="0">
              <a:buNone/>
              <a:defRPr lang="zh-CN" altLang="en-US" smtClean="0" sz="1200"/>
            </a:lvl2pPr>
            <a:lvl3pPr lvl="2" marL="914400" indent="0">
              <a:buNone/>
              <a:defRPr lang="zh-CN" altLang="en-US" smtClean="0" sz="1000"/>
            </a:lvl3pPr>
            <a:lvl4pPr lvl="3" marL="1371600" indent="0">
              <a:buNone/>
              <a:defRPr lang="zh-CN" altLang="en-US" smtClean="0" sz="900"/>
            </a:lvl4pPr>
            <a:lvl5pPr lvl="4" marL="1828800" indent="0">
              <a:buNone/>
              <a:defRPr lang="zh-CN" altLang="en-US" smtClean="0" sz="900"/>
            </a:lvl5pPr>
            <a:lvl6pPr lvl="5" marL="2286000" indent="0">
              <a:buNone/>
              <a:defRPr lang="zh-CN" altLang="en-US" smtClean="0" sz="900"/>
            </a:lvl6pPr>
            <a:lvl7pPr lvl="6" marL="2743200" indent="0">
              <a:buNone/>
              <a:defRPr lang="zh-CN" altLang="en-US" smtClean="0" sz="900"/>
            </a:lvl7pPr>
            <a:lvl8pPr lvl="7" marL="3200400" indent="0">
              <a:buNone/>
              <a:defRPr lang="zh-CN" altLang="en-US" smtClean="0" sz="900"/>
            </a:lvl8pPr>
            <a:lvl9pPr lvl="8" marL="3657600" indent="0">
              <a:buNone/>
              <a:defRPr lang="zh-CN" altLang="en-US" smtClean="0" sz="900"/>
            </a:lvl9pPr>
          </a:lstStyle>
          <a:p>
            <a:pPr/>
            <a:r>
              <a:rPr lang="zh-CN" altLang="en-US" smtClean="0"/>
              <a:t>单击此处编辑母版文本样式</a:t>
            </a:r>
          </a:p>
        </p:txBody>
      </p:sp>
      <p:sp>
        <p:nvSpPr>
          <p:cNvPr id="11273" name="Shape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5C00F381-BCCB-9184-C3E1-533EB7878024}" type="datetimeFigureOut">
              <a:rPr lang="zh-CN" altLang="en-US" smtClean="0"/>
              <a:t>*</a:t>
            </a:fld>
          </a:p>
        </p:txBody>
      </p:sp>
      <p:sp>
        <p:nvSpPr>
          <p:cNvPr id="11274" name="Shape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endParaRPr lang="zh-CN" altLang="en-US" smtClean="0"/>
          </a:p>
        </p:txBody>
      </p:sp>
      <p:sp>
        <p:nvSpPr>
          <p:cNvPr id="11275" name="Shape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lang="zh-CN" altLang="en-US" smtClean="0"/>
            </a:lvl1pPr>
            <a:lvl2pPr lvl="1">
              <a:defRPr lang="zh-CN" altLang="en-US" smtClean="0"/>
            </a:lvl2pPr>
            <a:lvl3pPr lvl="2">
              <a:defRPr lang="zh-CN" altLang="en-US" smtClean="0"/>
            </a:lvl3pPr>
            <a:lvl4pPr lvl="3">
              <a:defRPr lang="zh-CN" altLang="en-US" smtClean="0"/>
            </a:lvl4pPr>
            <a:lvl5pPr lvl="4">
              <a:defRPr lang="zh-CN" altLang="en-US" smtClean="0"/>
            </a:lvl5pPr>
            <a:lvl6pPr lvl="5">
              <a:defRPr lang="zh-CN" altLang="en-US" smtClean="0"/>
            </a:lvl6pPr>
            <a:lvl7pPr lvl="6">
              <a:defRPr lang="zh-CN" altLang="en-US" smtClean="0"/>
            </a:lvl7pPr>
            <a:lvl8pPr lvl="7">
              <a:defRPr lang="zh-CN" altLang="en-US" smtClean="0"/>
            </a:lvl8pPr>
            <a:lvl9pPr lvl="8">
              <a:defRPr lang="zh-CN" altLang="en-US" smtClean="0"/>
            </a:lvl9pPr>
          </a:lstStyle>
          <a:p>
            <a:pPr/>
            <a:fld id="{C6EA9696-907F-9EB0-D655-2FD9AAE73332}" type="slidenum">
              <a:rPr lang="zh-CN" altLang="en-US" smtClean="0"/>
              <a:t>*</a:t>
            </a:fld>
          </a:p>
        </p:txBody>
      </p:sp>
    </p:spTree>
  </p:cSld>
  <p:clrMapOvr>
    <a:masterClrMapping/>
  </p:clrMapOvr>
</p:sldLayout>
</file>

<file path=ppt/slideMasters/_rels/slideMaster1.xml.rels><?xml version='1.0' encoding='UTF-8' standalone='yes' ?><Relationships xmlns="http://schemas.openxmlformats.org/package/2006/relationships"><Relationship Id="rId2" Type="http://schemas.openxmlformats.org/officeDocument/2006/relationships/slideLayout" Target="../slideLayouts/slideLayout2.xml" TargetMode="Internal" /><Relationship Id="rId10" Type="http://schemas.openxmlformats.org/officeDocument/2006/relationships/slideLayout" Target="../slideLayouts/slideLayout10.xml" TargetMode="Internal" /><Relationship Id="rId5" Type="http://schemas.openxmlformats.org/officeDocument/2006/relationships/slideLayout" Target="../slideLayouts/slideLayout5.xml" TargetMode="Internal" /><Relationship Id="rId12" Type="http://schemas.openxmlformats.org/officeDocument/2006/relationships/theme" Target="../theme/theme1.xml" TargetMode="Internal" /><Relationship Id="rId8" Type="http://schemas.openxmlformats.org/officeDocument/2006/relationships/slideLayout" Target="../slideLayouts/slideLayout8.xml" TargetMode="Internal" /><Relationship Id="rId4" Type="http://schemas.openxmlformats.org/officeDocument/2006/relationships/slideLayout" Target="../slideLayouts/slideLayout4.xml" TargetMode="Internal" /><Relationship Id="rId9" Type="http://schemas.openxmlformats.org/officeDocument/2006/relationships/slideLayout" Target="../slideLayouts/slideLayout9.xml" TargetMode="Internal" /><Relationship Id="rId3" Type="http://schemas.openxmlformats.org/officeDocument/2006/relationships/slideLayout" Target="../slideLayouts/slideLayout3.xml" TargetMode="Internal" /><Relationship Id="rId6" Type="http://schemas.openxmlformats.org/officeDocument/2006/relationships/slideLayout" Target="../slideLayouts/slideLayout6.xml" TargetMode="Internal" /><Relationship Id="rId11" Type="http://schemas.openxmlformats.org/officeDocument/2006/relationships/slideLayout" Target="../slideLayouts/slideLayout11.xml" TargetMode="Internal" /><Relationship Id="rId7" Type="http://schemas.openxmlformats.org/officeDocument/2006/relationships/slideLayout" Target="../slideLayouts/slideLayout7.xml" TargetMode="Internal" /><Relationship Id="rId1" Type="http://schemas.openxmlformats.org/officeDocument/2006/relationships/slideLayout" Target="../slideLayouts/slideLayout1.xml" TargetMode="Interna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"/>
          <p:cNvSpPr/>
          <p:nvPr>
            <p:ph type="title"/>
          </p:nvPr>
        </p:nvSpPr>
        <p:spPr>
          <a:xfrm>
            <a:off x="457200" y="274320"/>
            <a:ext cx="8229600" cy="11436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Shape"/>
          <p:cNvSpPr/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/>
          <a:p>
            <a:pPr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9" name="Shape"/>
          <p:cNvSpPr/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rtl="0" algn="l" latinLnBrk="1" marL="0" indent="0" defTabSz="914400">
              <a:lnSpc>
                <a:spcPct val="100000"/>
              </a:lnSpc>
              <a:defRPr lang="zh-CN" altLang="en-US" smtClean="0" b="0" i="0" u="none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fld id="{506E6331-3900-9EAF-A9AC-99A80D5F99A1}" type="datetimeFigureOut">
              <a:rPr lang="zh-CN" altLang="en-US" smtClean="0"/>
              <a:t>*</a:t>
            </a:fld>
          </a:p>
        </p:txBody>
      </p:sp>
      <p:sp>
        <p:nvSpPr>
          <p:cNvPr id="1030" name="Shape"/>
          <p:cNvSpPr/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rtl="0" algn="ctr" latinLnBrk="1" marL="0" indent="0" defTabSz="914400">
              <a:lnSpc>
                <a:spcPct val="100000"/>
              </a:lnSpc>
              <a:defRPr lang="zh-CN" altLang="en-US" smtClean="0" b="0" i="0" u="none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endParaRPr lang="zh-CN" altLang="en-US" smtClean="0"/>
          </a:p>
        </p:txBody>
      </p:sp>
      <p:sp>
        <p:nvSpPr>
          <p:cNvPr id="1031" name="Shape"/>
          <p:cNvSpPr/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rtl="0" algn="r" latinLnBrk="1" marL="0" indent="0" defTabSz="914400">
              <a:lnSpc>
                <a:spcPct val="100000"/>
              </a:lnSpc>
              <a:defRPr lang="zh-CN" altLang="en-US" smtClean="0" b="0" i="0" u="none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/>
            <a:fld id="{3882B890-4BC0-6F5A-7023-27ACD63BA70E}" type="slidenum">
              <a:rPr lang="zh-CN" altLang="en-US" smtClean="0"/>
              <a:t>*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rtl="0" algn="ctr" latinLnBrk="1" marL="0" indent="0" defTabSz="914400">
        <a:lnSpc>
          <a:spcPct val="100000"/>
        </a:lnSpc>
        <a:spcBef>
          <a:spcPct val="0"/>
        </a:spcBef>
        <a:buNone/>
        <a:defRPr lang="zh-CN" altLang="en-US" smtClean="0" b="0" i="0" u="none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rtl="0" algn="l" latinLnBrk="1" marL="342900" indent="-342900" defTabSz="914400">
        <a:lnSpc>
          <a:spcPct val="100000"/>
        </a:lnSpc>
        <a:spcBef>
          <a:spcPct val="20000"/>
        </a:spcBef>
        <a:buFont typeface="Arial"/>
        <a:buChar char="•"/>
        <a:defRPr lang="zh-CN" altLang="en-US" smtClean="0" b="0" i="0" u="none" sz="3200">
          <a:solidFill>
            <a:schemeClr val="tx1"/>
          </a:solidFill>
          <a:latin typeface="+mn-lt"/>
          <a:ea typeface="+mn-ea"/>
          <a:cs typeface="+mn-cs"/>
        </a:defRPr>
      </a:lvl1pPr>
      <a:lvl2pPr lvl="1" rtl="0" algn="l" latinLnBrk="1" marL="742950" indent="-285750" defTabSz="914400">
        <a:lnSpc>
          <a:spcPct val="100000"/>
        </a:lnSpc>
        <a:spcBef>
          <a:spcPct val="20000"/>
        </a:spcBef>
        <a:buFont typeface="Arial"/>
        <a:buChar char="–"/>
        <a:defRPr lang="zh-CN" altLang="en-US" smtClean="0" b="0" i="0" u="none" sz="2800">
          <a:solidFill>
            <a:schemeClr val="tx1"/>
          </a:solidFill>
          <a:latin typeface="+mn-lt"/>
          <a:ea typeface="+mn-ea"/>
          <a:cs typeface="+mn-cs"/>
        </a:defRPr>
      </a:lvl2pPr>
      <a:lvl3pPr lvl="2" rtl="0" algn="l" latinLnBrk="1" marL="1143000" indent="-228600" defTabSz="914400">
        <a:lnSpc>
          <a:spcPct val="100000"/>
        </a:lnSpc>
        <a:spcBef>
          <a:spcPct val="20000"/>
        </a:spcBef>
        <a:buFont typeface="Arial"/>
        <a:buChar char="•"/>
        <a:defRPr lang="zh-CN" altLang="en-US" smtClean="0" b="0" i="0" u="none" sz="2400">
          <a:solidFill>
            <a:schemeClr val="tx1"/>
          </a:solidFill>
          <a:latin typeface="+mn-lt"/>
          <a:ea typeface="+mn-ea"/>
          <a:cs typeface="+mn-cs"/>
        </a:defRPr>
      </a:lvl3pPr>
      <a:lvl4pPr lvl="3" rtl="0" algn="l" latinLnBrk="1" marL="1600200" indent="-228600" defTabSz="914400">
        <a:lnSpc>
          <a:spcPct val="100000"/>
        </a:lnSpc>
        <a:spcBef>
          <a:spcPct val="20000"/>
        </a:spcBef>
        <a:buFont typeface="Arial"/>
        <a:buChar char="–"/>
        <a:defRPr lang="zh-CN" altLang="en-US" smtClean="0" b="0" i="0" u="none" sz="2000">
          <a:solidFill>
            <a:schemeClr val="tx1"/>
          </a:solidFill>
          <a:latin typeface="+mn-lt"/>
          <a:ea typeface="+mn-ea"/>
          <a:cs typeface="+mn-cs"/>
        </a:defRPr>
      </a:lvl4pPr>
      <a:lvl5pPr lvl="4" rtl="0" algn="l" latinLnBrk="1" marL="2057400" indent="-228600" defTabSz="914400">
        <a:lnSpc>
          <a:spcPct val="100000"/>
        </a:lnSpc>
        <a:spcBef>
          <a:spcPct val="20000"/>
        </a:spcBef>
        <a:buFont typeface="Arial"/>
        <a:buChar char="»"/>
        <a:defRPr lang="zh-CN" altLang="en-US" smtClean="0" b="0" i="0" u="none" sz="2000">
          <a:solidFill>
            <a:schemeClr val="tx1"/>
          </a:solidFill>
          <a:latin typeface="+mn-lt"/>
          <a:ea typeface="+mn-ea"/>
          <a:cs typeface="+mn-cs"/>
        </a:defRPr>
      </a:lvl5pPr>
      <a:lvl6pPr lvl="5" rtl="0" algn="l" latinLnBrk="1" marL="2514600" indent="-228600" defTabSz="914400">
        <a:lnSpc>
          <a:spcPct val="100000"/>
        </a:lnSpc>
        <a:spcBef>
          <a:spcPct val="20000"/>
        </a:spcBef>
        <a:buFont typeface="Arial"/>
        <a:buChar char="•"/>
        <a:defRPr lang="zh-CN" altLang="en-US" smtClean="0" b="0" i="0" u="none" sz="2000">
          <a:solidFill>
            <a:schemeClr val="tx1"/>
          </a:solidFill>
          <a:latin typeface="+mn-lt"/>
          <a:ea typeface="+mn-ea"/>
          <a:cs typeface="+mn-cs"/>
        </a:defRPr>
      </a:lvl6pPr>
      <a:lvl7pPr lvl="6" rtl="0" algn="l" latinLnBrk="1" marL="2971800" indent="-228600" defTabSz="914400">
        <a:lnSpc>
          <a:spcPct val="100000"/>
        </a:lnSpc>
        <a:spcBef>
          <a:spcPct val="20000"/>
        </a:spcBef>
        <a:buFont typeface="Arial"/>
        <a:buChar char="•"/>
        <a:defRPr lang="zh-CN" altLang="en-US" smtClean="0" b="0" i="0" u="none" sz="2000">
          <a:solidFill>
            <a:schemeClr val="tx1"/>
          </a:solidFill>
          <a:latin typeface="+mn-lt"/>
          <a:ea typeface="+mn-ea"/>
          <a:cs typeface="+mn-cs"/>
        </a:defRPr>
      </a:lvl7pPr>
      <a:lvl8pPr lvl="7" rtl="0" algn="l" latinLnBrk="1" marL="3429000" indent="-228600" defTabSz="914400">
        <a:lnSpc>
          <a:spcPct val="100000"/>
        </a:lnSpc>
        <a:spcBef>
          <a:spcPct val="20000"/>
        </a:spcBef>
        <a:buFont typeface="Arial"/>
        <a:buChar char="•"/>
        <a:defRPr lang="zh-CN" altLang="en-US" smtClean="0" b="0" i="0" u="none" sz="2000">
          <a:solidFill>
            <a:schemeClr val="tx1"/>
          </a:solidFill>
          <a:latin typeface="+mn-lt"/>
          <a:ea typeface="+mn-ea"/>
          <a:cs typeface="+mn-cs"/>
        </a:defRPr>
      </a:lvl8pPr>
      <a:lvl9pPr lvl="8" rtl="0" algn="l" latinLnBrk="1" marL="3886200" indent="-228600" defTabSz="914400">
        <a:lnSpc>
          <a:spcPct val="100000"/>
        </a:lnSpc>
        <a:spcBef>
          <a:spcPct val="20000"/>
        </a:spcBef>
        <a:buFont typeface="Arial"/>
        <a:buChar char="•"/>
        <a:defRPr lang="zh-CN" altLang="en-US" smtClean="0" b="0" i="0" u="none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rtl="0" algn="l" latinLnBrk="1" marL="0" indent="0" defTabSz="914400">
        <a:lnSpc>
          <a:spcPct val="100000"/>
        </a:lnSpc>
        <a:defRPr lang="zh-CN" altLang="en-US" smtClean="0" b="0" i="0" u="none" sz="1800">
          <a:solidFill>
            <a:schemeClr val="tx1"/>
          </a:solidFill>
          <a:latin typeface="+mn-lt"/>
          <a:ea typeface="+mn-ea"/>
          <a:cs typeface="+mn-cs"/>
        </a:defRPr>
      </a:lvl1pPr>
      <a:lvl2pPr lvl="1" rtl="0" algn="l" latinLnBrk="1" marL="457200" indent="0" defTabSz="914400">
        <a:lnSpc>
          <a:spcPct val="100000"/>
        </a:lnSpc>
        <a:defRPr lang="zh-CN" altLang="en-US" smtClean="0" b="0" i="0" u="none" sz="1800">
          <a:solidFill>
            <a:schemeClr val="tx1"/>
          </a:solidFill>
          <a:latin typeface="+mn-lt"/>
          <a:ea typeface="+mn-ea"/>
          <a:cs typeface="+mn-cs"/>
        </a:defRPr>
      </a:lvl2pPr>
      <a:lvl3pPr lvl="2" rtl="0" algn="l" latinLnBrk="1" marL="914400" indent="0" defTabSz="914400">
        <a:lnSpc>
          <a:spcPct val="100000"/>
        </a:lnSpc>
        <a:defRPr lang="zh-CN" altLang="en-US" smtClean="0" b="0" i="0" u="none" sz="1800">
          <a:solidFill>
            <a:schemeClr val="tx1"/>
          </a:solidFill>
          <a:latin typeface="+mn-lt"/>
          <a:ea typeface="+mn-ea"/>
          <a:cs typeface="+mn-cs"/>
        </a:defRPr>
      </a:lvl3pPr>
      <a:lvl4pPr lvl="3" rtl="0" algn="l" latinLnBrk="1" marL="1371600" indent="0" defTabSz="914400">
        <a:lnSpc>
          <a:spcPct val="100000"/>
        </a:lnSpc>
        <a:defRPr lang="zh-CN" altLang="en-US" smtClean="0" b="0" i="0" u="none" sz="1800">
          <a:solidFill>
            <a:schemeClr val="tx1"/>
          </a:solidFill>
          <a:latin typeface="+mn-lt"/>
          <a:ea typeface="+mn-ea"/>
          <a:cs typeface="+mn-cs"/>
        </a:defRPr>
      </a:lvl4pPr>
      <a:lvl5pPr lvl="4" rtl="0" algn="l" latinLnBrk="1" marL="1828800" indent="0" defTabSz="914400">
        <a:lnSpc>
          <a:spcPct val="100000"/>
        </a:lnSpc>
        <a:defRPr lang="zh-CN" altLang="en-US" smtClean="0" b="0" i="0" u="none" sz="1800">
          <a:solidFill>
            <a:schemeClr val="tx1"/>
          </a:solidFill>
          <a:latin typeface="+mn-lt"/>
          <a:ea typeface="+mn-ea"/>
          <a:cs typeface="+mn-cs"/>
        </a:defRPr>
      </a:lvl5pPr>
      <a:lvl6pPr lvl="5" rtl="0" algn="l" latinLnBrk="1" marL="2286000" indent="0" defTabSz="914400">
        <a:lnSpc>
          <a:spcPct val="100000"/>
        </a:lnSpc>
        <a:defRPr lang="zh-CN" altLang="en-US" smtClean="0" b="0" i="0" u="none" sz="1800">
          <a:solidFill>
            <a:schemeClr val="tx1"/>
          </a:solidFill>
          <a:latin typeface="+mn-lt"/>
          <a:ea typeface="+mn-ea"/>
          <a:cs typeface="+mn-cs"/>
        </a:defRPr>
      </a:lvl6pPr>
      <a:lvl7pPr lvl="6" rtl="0" algn="l" latinLnBrk="1" marL="2743200" indent="0" defTabSz="914400">
        <a:lnSpc>
          <a:spcPct val="100000"/>
        </a:lnSpc>
        <a:defRPr lang="zh-CN" altLang="en-US" smtClean="0" b="0" i="0" u="none" sz="1800">
          <a:solidFill>
            <a:schemeClr val="tx1"/>
          </a:solidFill>
          <a:latin typeface="+mn-lt"/>
          <a:ea typeface="+mn-ea"/>
          <a:cs typeface="+mn-cs"/>
        </a:defRPr>
      </a:lvl7pPr>
      <a:lvl8pPr lvl="7" rtl="0" algn="l" latinLnBrk="1" marL="3200400" indent="0" defTabSz="914400">
        <a:lnSpc>
          <a:spcPct val="100000"/>
        </a:lnSpc>
        <a:defRPr lang="zh-CN" altLang="en-US" smtClean="0" b="0" i="0" u="none" sz="1800">
          <a:solidFill>
            <a:schemeClr val="tx1"/>
          </a:solidFill>
          <a:latin typeface="+mn-lt"/>
          <a:ea typeface="+mn-ea"/>
          <a:cs typeface="+mn-cs"/>
        </a:defRPr>
      </a:lvl8pPr>
      <a:lvl9pPr lvl="8" rtl="0" algn="l" latinLnBrk="1" marL="3657600" indent="0" defTabSz="914400">
        <a:lnSpc>
          <a:spcPct val="100000"/>
        </a:lnSpc>
        <a:defRPr lang="zh-CN" altLang="en-US" smtClean="0" b="0" i="0" u="none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 ?><Relationships xmlns="http://schemas.openxmlformats.org/package/2006/relationships"><Relationship Id="rId2" Type="http://schemas.openxmlformats.org/officeDocument/2006/relationships/image" Target="../media/image16.png" TargetMode="Internal" /><Relationship Id="rId1" Type="http://schemas.openxmlformats.org/officeDocument/2006/relationships/slideLayout" Target="../slideLayouts/slideLayout7.xml" TargetMode="Internal" /></Relationships>
</file>

<file path=ppt/slides/_rels/slide2.xml.rels><?xml version='1.0' encoding='UTF-8' standalone='yes' ?><Relationships xmlns="http://schemas.openxmlformats.org/package/2006/relationships"><Relationship Id="rId2" Type="http://schemas.openxmlformats.org/officeDocument/2006/relationships/image" Target="../media/image7.png" TargetMode="Internal" /><Relationship Id="rId1" Type="http://schemas.openxmlformats.org/officeDocument/2006/relationships/slideLayout" Target="../slideLayouts/slideLayout7.xml" TargetMode="Internal" /></Relationships>
</file>

<file path=ppt/slides/_rels/slide3.xml.rels><?xml version='1.0' encoding='UTF-8' standalone='yes' ?><Relationships xmlns="http://schemas.openxmlformats.org/package/2006/relationships"><Relationship Id="rId3" Type="http://schemas.openxmlformats.org/officeDocument/2006/relationships/image" Target="../media/image6.png" TargetMode="Internal" /><Relationship Id="rId2" Type="http://schemas.openxmlformats.org/officeDocument/2006/relationships/image" Target="../media/image8.png" TargetMode="Internal" /><Relationship Id="rId1" Type="http://schemas.openxmlformats.org/officeDocument/2006/relationships/slideLayout" Target="../slideLayouts/slideLayout7.xml" TargetMode="Internal" /></Relationships>
</file>

<file path=ppt/slides/_rels/slide4.xml.rels><?xml version='1.0' encoding='UTF-8' standalone='yes' ?><Relationships xmlns="http://schemas.openxmlformats.org/package/2006/relationships"><Relationship Id="rId2" Type="http://schemas.openxmlformats.org/officeDocument/2006/relationships/image" Target="../media/image15.png" TargetMode="Internal" /><Relationship Id="rId1" Type="http://schemas.openxmlformats.org/officeDocument/2006/relationships/slideLayout" Target="../slideLayouts/slideLayout7.xml" TargetMode="Internal" /></Relationships>
</file>

<file path=ppt/slides/_rels/slide5.xml.rels><?xml version='1.0' encoding='UTF-8' standalone='yes' ?><Relationships xmlns="http://schemas.openxmlformats.org/package/2006/relationships"><Relationship Id="rId3" Type="http://schemas.openxmlformats.org/officeDocument/2006/relationships/image" Target="../media/image11.jpeg" TargetMode="Internal" /><Relationship Id="rId2" Type="http://schemas.openxmlformats.org/officeDocument/2006/relationships/image" Target="../media/image3.jpeg" TargetMode="Internal" /><Relationship Id="rId1" Type="http://schemas.openxmlformats.org/officeDocument/2006/relationships/slideLayout" Target="../slideLayouts/slideLayout7.xml" TargetMode="Internal" /></Relationships>
</file>

<file path=ppt/slides/_rels/slide6.xml.rels><?xml version='1.0' encoding='UTF-8' standalone='yes' ?><Relationships xmlns="http://schemas.openxmlformats.org/package/2006/relationships"><Relationship Id="rId3" Type="http://schemas.openxmlformats.org/officeDocument/2006/relationships/image" Target="../media/image12.png" TargetMode="Internal" /><Relationship Id="rId2" Type="http://schemas.openxmlformats.org/officeDocument/2006/relationships/image" Target="../media/image14.png" TargetMode="Internal" /><Relationship Id="rId5" Type="http://schemas.openxmlformats.org/officeDocument/2006/relationships/image" Target="../media/image13.png" TargetMode="Internal" /><Relationship Id="rId6" Type="http://schemas.openxmlformats.org/officeDocument/2006/relationships/image" Target="../media/image4.png" TargetMode="Internal" /><Relationship Id="rId4" Type="http://schemas.openxmlformats.org/officeDocument/2006/relationships/image" Target="../media/image5.png" TargetMode="Internal" /><Relationship Id="rId1" Type="http://schemas.openxmlformats.org/officeDocument/2006/relationships/slideLayout" Target="../slideLayouts/slideLayout7.xml" TargetMode="Internal" /></Relationships>
</file>

<file path=ppt/slides/_rels/slide7.xml.rels><?xml version='1.0' encoding='UTF-8' standalone='yes' ?><Relationships xmlns="http://schemas.openxmlformats.org/package/2006/relationships"><Relationship Id="rId1" Type="http://schemas.openxmlformats.org/officeDocument/2006/relationships/slideLayout" Target="../slideLayouts/slideLayout7.xml" TargetMode="Internal" /></Relationships>
</file>

<file path=ppt/slides/_rels/slide8.xml.rels><?xml version='1.0' encoding='UTF-8' standalone='yes' ?><Relationships xmlns="http://schemas.openxmlformats.org/package/2006/relationships"><Relationship Id="rId3" Type="http://schemas.openxmlformats.org/officeDocument/2006/relationships/image" Target="../media/image21.png" TargetMode="Internal" /><Relationship Id="rId2" Type="http://schemas.openxmlformats.org/officeDocument/2006/relationships/image" Target="../media/image17.png" TargetMode="Internal" /><Relationship Id="rId5" Type="http://schemas.openxmlformats.org/officeDocument/2006/relationships/image" Target="../media/image18.png" TargetMode="Internal" /><Relationship Id="rId6" Type="http://schemas.openxmlformats.org/officeDocument/2006/relationships/image" Target="../media/image20.png" TargetMode="Internal" /><Relationship Id="rId4" Type="http://schemas.openxmlformats.org/officeDocument/2006/relationships/image" Target="../media/image19.png" TargetMode="Internal" /><Relationship Id="rId1" Type="http://schemas.openxmlformats.org/officeDocument/2006/relationships/slideLayout" Target="../slideLayouts/slideLayout7.xml" TargetMode="Internal" /></Relationships>
</file>

<file path=ppt/slides/_rels/slide9.xml.rels><?xml version='1.0' encoding='UTF-8' standalone='yes' ?><Relationships xmlns="http://schemas.openxmlformats.org/package/2006/relationships"><Relationship Id="rId2" Type="http://schemas.openxmlformats.org/officeDocument/2006/relationships/image" Target="../media/image9.jpeg" TargetMode="Internal" /><Relationship Id="rId1" Type="http://schemas.openxmlformats.org/officeDocument/2006/relationships/slideLayout" Target="../slideLayouts/slideLayout7.xml" TargetMode="In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"/>
          <p:cNvSpPr/>
          <p:nvPr/>
        </p:nvSpPr>
        <p:spPr>
          <a:xfrm>
            <a:off x="0" y="0"/>
            <a:ext cx="0" cy="0"/>
          </a:xfrm>
          <a:custGeom>
            <a:avLst/>
            <a:gdLst>
              <a:gd name="Guide0" fmla="*/ w 10800 21600"/>
              <a:gd name="Guide1" fmla="*/ h 0 21600"/>
              <a:gd name="Guide2" fmla="*/ w 0 21600"/>
              <a:gd name="Guide3" fmla="*/ h 10800 21600"/>
              <a:gd name="Guide4" fmla="*/ w 10800 21600"/>
              <a:gd name="Guide5" fmla="*/ h 21600 21600"/>
              <a:gd name="Guide6" fmla="*/ w 21600 21600"/>
              <a:gd name="Guide7" fmla="*/ h 10800 21600"/>
            </a:gdLst>
            <a:cxnLst>
              <a:cxn ang="0">
                <a:pos x="Guide0" y="Guide1"/>
              </a:cxn>
              <a:cxn ang="0">
                <a:pos x="Guide2" y="Guide3"/>
              </a:cxn>
              <a:cxn ang="0">
                <a:pos x="Guide4" y="Guide5"/>
              </a:cxn>
              <a:cxn ang="0">
                <a:pos x="Guide6" y="Guide7"/>
              </a:cxn>
            </a:cxnLst>
            <a:rect l="0" t="0" r="0" b="0"/>
            <a:pathLst>
              <a:path w="21600" h="21600">
                <a:moveTo>
                  <a:pt x="0" y="0"/>
                </a:moveTo>
              </a:path>
            </a:pathLst>
          </a:custGeom>
          <a:noFill/>
          <a:ln w="381000" cap="rnd">
            <a:solidFill>
              <a:srgbClr val="000000">
                <a:alpha val="48627"/>
              </a:srgbClr>
            </a:solidFill>
          </a:ln>
        </p:spPr>
      </p:sp>
      <p:pic>
        <p:nvPicPr>
          <p:cNvPr id="1033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05620" cy="6713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Shape"/>
          <p:cNvSpPr/>
          <p:nvPr/>
        </p:nvSpPr>
        <p:spPr>
          <a:xfrm>
            <a:off x="7367270" y="5499100"/>
            <a:ext cx="4324350" cy="1358900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pPr algn="l"/>
            <a:r>
              <a:rPr lang="en-US" smtClean="0" b="0" sz="3700">
                <a:solidFill>
                  <a:srgbClr val="315f97"/>
                </a:solidFill>
              </a:rPr>
              <a:t>by</a:t>
            </a:r>
            <a:r>
              <a:rPr lang="en-US" smtClean="0" b="0" sz="3700">
                <a:solidFill>
                  <a:srgbClr val="315f97"/>
                </a:solidFill>
              </a:rPr>
              <a:t> </a:t>
            </a:r>
            <a:r>
              <a:rPr lang="zh-CN" altLang="en-US" smtClean="0" b="0" sz="3700">
                <a:solidFill>
                  <a:srgbClr val="315f97"/>
                </a:solidFill>
              </a:rPr>
              <a:t>晓权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"/>
          <p:cNvSpPr/>
          <p:nvPr/>
        </p:nvSpPr>
        <p:spPr>
          <a:xfrm>
            <a:off x="351790" y="317500"/>
            <a:ext cx="6506210" cy="570230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pPr algn="l"/>
            <a:endParaRPr lang="en-US" smtClean="0" b="0" sz="2800">
              <a:solidFill>
                <a:schemeClr val="tx1"/>
              </a:solidFill>
            </a:endParaRPr>
          </a:p>
        </p:txBody>
      </p:sp>
      <p:pic>
        <p:nvPicPr>
          <p:cNvPr id="2051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8915400" cy="6369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"/>
          <p:cNvPicPr/>
          <p:nvPr/>
        </p:nvPicPr>
        <p:blipFill>
          <a:blip r:embed="rId2"/>
          <a:srcRect l="66" t="-21" r="1496" b="77166"/>
          <a:stretch>
            <a:fillRect/>
          </a:stretch>
        </p:blipFill>
        <p:spPr>
          <a:xfrm>
            <a:off x="241300" y="254000"/>
            <a:ext cx="8484235" cy="137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546860" y="2312035"/>
            <a:ext cx="6050280" cy="378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09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91465"/>
            <a:ext cx="4763770" cy="242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1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4161155"/>
            <a:ext cx="4572000" cy="2421890"/>
          </a:xfrm>
          <a:prstGeom prst="rect">
            <a:avLst/>
          </a:prstGeom>
          <a:noFill/>
          <a:ln>
            <a:noFill/>
          </a:ln>
        </p:spPr>
      </p:pic>
      <p:sp>
        <p:nvSpPr>
          <p:cNvPr id="7172" name="Shape"/>
          <p:cNvSpPr/>
          <p:nvPr/>
        </p:nvSpPr>
        <p:spPr>
          <a:xfrm>
            <a:off x="2286000" y="2713355"/>
            <a:ext cx="4572000" cy="1554480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pPr algn="l"/>
            <a:r>
              <a:rPr lang="en-US" smtClean="0" b="0" sz="7500">
                <a:solidFill>
                  <a:schemeClr val="tx1"/>
                </a:solidFill>
              </a:rPr>
              <a:t>MC</a:t>
            </a:r>
            <a:r>
              <a:rPr lang="en-US" smtClean="0" b="0" sz="7500">
                <a:solidFill>
                  <a:schemeClr val="tx1"/>
                </a:solidFill>
              </a:rPr>
              <a:t> </a:t>
            </a:r>
            <a:r>
              <a:rPr lang="en-US" smtClean="0" b="0" sz="7500">
                <a:solidFill>
                  <a:schemeClr val="tx1"/>
                </a:solidFill>
              </a:rPr>
              <a:t>+COC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51866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6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800600" y="968375"/>
            <a:ext cx="4572000" cy="2353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7" name="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228600" y="968375"/>
            <a:ext cx="45720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8" name="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3745230"/>
            <a:ext cx="4572000" cy="2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9" name="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2514600" y="2360295"/>
            <a:ext cx="4572000" cy="235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hape"/>
          <p:cNvSpPr/>
          <p:nvPr/>
        </p:nvSpPr>
        <p:spPr>
          <a:xfrm>
            <a:off x="2286000" y="2887980"/>
            <a:ext cx="4572000" cy="1082040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smtClean="0" b="0" sz="4400">
                <a:solidFill>
                  <a:schemeClr val="tx1"/>
                </a:solidFill>
              </a:rPr>
              <a:t>Thanks!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"/>
          <p:cNvPicPr/>
          <p:nvPr/>
        </p:nvPicPr>
        <p:blipFill>
          <a:blip r:embed="rId2"/>
          <a:srcRect l="142" t="4398" r="-4270" b="40248"/>
          <a:stretch>
            <a:fillRect/>
          </a:stretch>
        </p:blipFill>
        <p:spPr>
          <a:xfrm>
            <a:off x="2913380" y="2093595"/>
            <a:ext cx="2400935" cy="18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0" name="Picture"/>
          <p:cNvPicPr/>
          <p:nvPr/>
        </p:nvPicPr>
        <p:blipFill>
          <a:blip r:embed="rId3"/>
          <a:srcRect l="205" t="4603" r="79" b="45674"/>
          <a:stretch>
            <a:fillRect/>
          </a:stretch>
        </p:blipFill>
        <p:spPr>
          <a:xfrm>
            <a:off x="2913380" y="4445"/>
            <a:ext cx="2400935" cy="193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1" name="Picture"/>
          <p:cNvPicPr/>
          <p:nvPr/>
        </p:nvPicPr>
        <p:blipFill>
          <a:blip r:embed="rId4"/>
          <a:srcRect l="159" t="3667" r="-395" b="60940"/>
          <a:stretch>
            <a:fillRect/>
          </a:stretch>
        </p:blipFill>
        <p:spPr>
          <a:xfrm>
            <a:off x="0" y="3685540"/>
            <a:ext cx="2860675" cy="151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2" name="Picture"/>
          <p:cNvPicPr/>
          <p:nvPr/>
        </p:nvPicPr>
        <p:blipFill>
          <a:blip r:embed="rId5"/>
          <a:srcRect l="-112" t="4313" r="-456" b="44879"/>
          <a:stretch>
            <a:fillRect/>
          </a:stretch>
        </p:blipFill>
        <p:spPr>
          <a:xfrm>
            <a:off x="635" y="1710055"/>
            <a:ext cx="2860040" cy="197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3" name="Picture"/>
          <p:cNvPicPr/>
          <p:nvPr/>
        </p:nvPicPr>
        <p:blipFill>
          <a:blip r:embed="rId6"/>
          <a:srcRect l="-590" t="4844" r="6" b="58308"/>
          <a:stretch>
            <a:fillRect/>
          </a:stretch>
        </p:blipFill>
        <p:spPr>
          <a:xfrm>
            <a:off x="0" y="0"/>
            <a:ext cx="2860675" cy="171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"/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13335" y="17145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3" name="Shape"/>
          <p:cNvSpPr/>
          <p:nvPr/>
        </p:nvSpPr>
        <p:spPr>
          <a:xfrm>
            <a:off x="4572000" y="2400300"/>
            <a:ext cx="4572000" cy="685800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pPr algn="l"/>
            <a:r>
              <a:rPr lang="en-US" smtClean="0" b="0" sz="3300">
                <a:solidFill>
                  <a:schemeClr val="tx1"/>
                </a:solidFill>
              </a:rPr>
              <a:t>a</a:t>
            </a:r>
            <a:r>
              <a:rPr lang="en-US" smtClean="0" b="0" sz="3300">
                <a:solidFill>
                  <a:schemeClr val="tx1"/>
                </a:solidFill>
              </a:rPr>
              <a:t> </a:t>
            </a:r>
            <a:r>
              <a:rPr lang="en-US" smtClean="0" b="0" sz="3300">
                <a:solidFill>
                  <a:schemeClr val="tx1"/>
                </a:solidFill>
              </a:rPr>
              <a:t>wish</a:t>
            </a:r>
            <a:r>
              <a:rPr lang="en-US" smtClean="0" b="0" sz="3300">
                <a:solidFill>
                  <a:schemeClr val="tx1"/>
                </a:solidFill>
              </a:rPr>
              <a:t> </a:t>
            </a:r>
            <a:r>
              <a:rPr lang="en-US" smtClean="0" b="0" sz="3300">
                <a:solidFill>
                  <a:schemeClr val="tx1"/>
                </a:solidFill>
              </a:rPr>
              <a:t>for</a:t>
            </a:r>
            <a:r>
              <a:rPr lang="en-US" smtClean="0" b="0" sz="3300">
                <a:solidFill>
                  <a:schemeClr val="tx1"/>
                </a:solidFill>
              </a:rPr>
              <a:t> </a:t>
            </a:r>
            <a:r>
              <a:rPr lang="en-US" smtClean="0" b="0" sz="3300">
                <a:solidFill>
                  <a:schemeClr val="tx1"/>
                </a:solidFill>
              </a:rPr>
              <a:t>a</a:t>
            </a:r>
            <a:r>
              <a:rPr lang="en-US" smtClean="0" b="0" sz="3300">
                <a:solidFill>
                  <a:schemeClr val="tx1"/>
                </a:solidFill>
              </a:rPr>
              <a:t> </a:t>
            </a:r>
            <a:r>
              <a:rPr lang="en-US" smtClean="0" b="0" sz="3300">
                <a:solidFill>
                  <a:schemeClr val="tx1"/>
                </a:solidFill>
              </a:rPr>
              <a:t>sincerely</a:t>
            </a:r>
            <a:r>
              <a:rPr lang="en-US" smtClean="0" b="0" sz="3300">
                <a:solidFill>
                  <a:schemeClr val="tx1"/>
                </a:solidFill>
              </a:rPr>
              <a:t> </a:t>
            </a:r>
            <a:r>
              <a:rPr lang="en-US" smtClean="0" b="0" sz="3300">
                <a:solidFill>
                  <a:schemeClr val="tx1"/>
                </a:solidFill>
              </a:rPr>
              <a:t>merry</a:t>
            </a:r>
            <a:r>
              <a:rPr lang="en-US" smtClean="0" b="0" sz="3300">
                <a:solidFill>
                  <a:schemeClr val="tx1"/>
                </a:solidFill>
              </a:rPr>
              <a:t> </a:t>
            </a:r>
            <a:r>
              <a:rPr lang="en-US" smtClean="0" b="0" sz="3300">
                <a:solidFill>
                  <a:schemeClr val="tx1"/>
                </a:solidFill>
              </a:rPr>
              <a:t>christmas!</a:t>
            </a:r>
          </a:p>
        </p:txBody>
      </p:sp>
      <p:sp>
        <p:nvSpPr>
          <p:cNvPr id="10244" name="Shape"/>
          <p:cNvSpPr/>
          <p:nvPr/>
        </p:nvSpPr>
        <p:spPr>
          <a:xfrm>
            <a:off x="2286000" y="3086100"/>
            <a:ext cx="4572000" cy="685800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/>
          <a:p>
            <a:pPr algn="l"/>
            <a:endParaRPr lang="zh-CN" altLang="en-US" smtClean="0" b="0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TF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SimSun"/>
        <a:ea typeface="SimSun"/>
        <a:cs typeface="Arial"/>
        <a:font script="Hant" typeface="新細明體"/>
        <a:font script="Ethi" typeface="Nyala"/>
        <a:font script="Gujr" typeface="Shruti"/>
        <a:font script="Cher" typeface="Plantagenet Cherokee"/>
        <a:font script="Syrc" typeface="Estrangelo Edessa"/>
        <a:font script="Laoo" typeface="DokChampa"/>
        <a:font script="Mong" typeface="Mongolian Baiti"/>
        <a:font script="Uigh" typeface="Microsoft Uighur"/>
        <a:font script="Hans" typeface="宋体"/>
        <a:font script="Tibt" typeface="Microsoft Himalaya"/>
        <a:font script="Thaa" typeface="MV Boli"/>
        <a:font script="Knda" typeface="Tunga"/>
        <a:font script="Telu" typeface="Gautami"/>
        <a:font script="Beng" typeface="Vrinda"/>
        <a:font script="Khmr" typeface="MoolBoran"/>
        <a:font script="Cans" typeface="Euphemia"/>
        <a:font script="Orya" typeface="Kalinga"/>
        <a:font script="Guru" typeface="Raavi"/>
        <a:font script="Viet" typeface="Times New Roman"/>
        <a:font script="Jpan" typeface="ＭＳ Ｐゴシック"/>
        <a:font script="Thai" typeface="Angsana New"/>
        <a:font script="Hang" typeface="굴림"/>
        <a:font script="Hebr" typeface="Times New Roman"/>
        <a:font script="Taml" typeface="Latha"/>
        <a:font script="Deva" typeface="Mangal"/>
        <a:font script="Sinh" typeface="Iskoola Pota"/>
        <a:font script="Mlym" typeface="Kartika"/>
        <a:font script="Yiii" typeface="Microsoft Yi Baiti"/>
        <a:font script="Arab" typeface="Times New Roman"/>
      </a:majorFont>
      <a:minorFont>
        <a:latin typeface="SimSun"/>
        <a:ea typeface="SimSun"/>
        <a:cs typeface="Arial"/>
        <a:font script="Hant" typeface="新細明體"/>
        <a:font script="Ethi" typeface="Nyala"/>
        <a:font script="Gujr" typeface="Shruti"/>
        <a:font script="Cher" typeface="Plantagenet Cherokee"/>
        <a:font script="Syrc" typeface="Estrangelo Edessa"/>
        <a:font script="Laoo" typeface="DokChampa"/>
        <a:font script="Mong" typeface="Mongolian Baiti"/>
        <a:font script="Uigh" typeface="Microsoft Uighur"/>
        <a:font script="Hans" typeface="宋体"/>
        <a:font script="Tibt" typeface="Microsoft Himalaya"/>
        <a:font script="Thaa" typeface="MV Boli"/>
        <a:font script="Knda" typeface="Tunga"/>
        <a:font script="Telu" typeface="Gautami"/>
        <a:font script="Beng" typeface="Vrinda"/>
        <a:font script="Khmr" typeface="MoolBoran"/>
        <a:font script="Cans" typeface="Euphemia"/>
        <a:font script="Orya" typeface="Kalinga"/>
        <a:font script="Guru" typeface="Raavi"/>
        <a:font script="Viet" typeface="Times New Roman"/>
        <a:font script="Jpan" typeface="ＭＳ Ｐゴシック"/>
        <a:font script="Thai" typeface="Angsana New"/>
        <a:font script="Hang" typeface="굴림"/>
        <a:font script="Hebr" typeface="Times New Roman"/>
        <a:font script="Taml" typeface="Latha"/>
        <a:font script="Deva" typeface="Mangal"/>
        <a:font script="Sinh" typeface="Iskoola Pota"/>
        <a:font script="Mlym" typeface="Kartika"/>
        <a:font script="Yiii" typeface="Microsoft Yi Baiti"/>
        <a:font script="Arab"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主题1">
        <a:dk1>
          <a:srgbClr val="264C72"/>
        </a:dk1>
        <a:lt1>
          <a:srgbClr val="FFFFFF"/>
        </a:lt1>
        <a:dk2>
          <a:srgbClr val="347775"/>
        </a:dk2>
        <a:lt2>
          <a:srgbClr val="D7D7D7"/>
        </a:lt2>
        <a:accent1>
          <a:srgbClr val="63A6A4"/>
        </a:accent1>
        <a:accent2>
          <a:srgbClr val="323232"/>
        </a:accent2>
        <a:accent3>
          <a:srgbClr val="9D9C9C"/>
        </a:accent3>
        <a:accent4>
          <a:srgbClr val="C1C0C0"/>
        </a:accent4>
        <a:accent5>
          <a:srgbClr val="E5E4E4"/>
        </a:accent5>
        <a:accent6>
          <a:srgbClr val="716340"/>
        </a:accent6>
        <a:hlink>
          <a:srgbClr val="F9F1D3"/>
        </a:hlink>
        <a:folHlink>
          <a:srgbClr val="E2CD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2">
        <a:dk1>
          <a:srgbClr val="000000"/>
        </a:dk1>
        <a:lt1>
          <a:srgbClr val="FFFFFF"/>
        </a:lt1>
        <a:dk2>
          <a:srgbClr val="538E2F"/>
        </a:dk2>
        <a:lt2>
          <a:srgbClr val="D5E8B5"/>
        </a:lt2>
        <a:accent1>
          <a:srgbClr val="7FA854"/>
        </a:accent1>
        <a:accent2>
          <a:srgbClr val="1C4001"/>
        </a:accent2>
        <a:accent3>
          <a:srgbClr val="838B33"/>
        </a:accent3>
        <a:accent4>
          <a:srgbClr val="B3BE4E"/>
        </a:accent4>
        <a:accent5>
          <a:srgbClr val="FD8A03"/>
        </a:accent5>
        <a:accent6>
          <a:srgbClr val="000099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3">
        <a:dk1>
          <a:srgbClr val="1B3F63"/>
        </a:dk1>
        <a:lt1>
          <a:srgbClr val="FFFFFF"/>
        </a:lt1>
        <a:dk2>
          <a:srgbClr val="849FB5"/>
        </a:dk2>
        <a:lt2>
          <a:srgbClr val="EAF1F7"/>
        </a:lt2>
        <a:accent1>
          <a:srgbClr val="356B9D"/>
        </a:accent1>
        <a:accent2>
          <a:srgbClr val="003366"/>
        </a:accent2>
        <a:accent3>
          <a:srgbClr val="6F8FA9"/>
        </a:accent3>
        <a:accent4>
          <a:srgbClr val="585E68"/>
        </a:accent4>
        <a:accent5>
          <a:srgbClr val="000066"/>
        </a:accent5>
        <a:accent6>
          <a:srgbClr val="666699"/>
        </a:accent6>
        <a:hlink>
          <a:srgbClr val="4E6B83"/>
        </a:hlink>
        <a:folHlink>
          <a:srgbClr val="D3D1C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4">
        <a:dk1>
          <a:srgbClr val="000000"/>
        </a:dk1>
        <a:lt1>
          <a:srgbClr val="FFFFFF"/>
        </a:lt1>
        <a:dk2>
          <a:srgbClr val="1E1400"/>
        </a:dk2>
        <a:lt2>
          <a:srgbClr val="B2A390"/>
        </a:lt2>
        <a:accent1>
          <a:srgbClr val="996633"/>
        </a:accent1>
        <a:accent2>
          <a:srgbClr val="ABA97D"/>
        </a:accent2>
        <a:accent3>
          <a:srgbClr val="5F5241"/>
        </a:accent3>
        <a:accent4>
          <a:srgbClr val="333300"/>
        </a:accent4>
        <a:accent5>
          <a:srgbClr val="663300"/>
        </a:accent5>
        <a:accent6>
          <a:srgbClr val="ABA97D"/>
        </a:accent6>
        <a:hlink>
          <a:srgbClr val="00B0F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5">
        <a:dk1>
          <a:srgbClr val="796A5B"/>
        </a:dk1>
        <a:lt1>
          <a:srgbClr val="FFFFFF"/>
        </a:lt1>
        <a:dk2>
          <a:srgbClr val="3C351C"/>
        </a:dk2>
        <a:lt2>
          <a:srgbClr val="E0D4C6"/>
        </a:lt2>
        <a:accent1>
          <a:srgbClr val="381D1C"/>
        </a:accent1>
        <a:accent2>
          <a:srgbClr val="9F9081"/>
        </a:accent2>
        <a:accent3>
          <a:srgbClr val="2952A5"/>
        </a:accent3>
        <a:accent4>
          <a:srgbClr val="A73422"/>
        </a:accent4>
        <a:accent5>
          <a:srgbClr val="848C31"/>
        </a:accent5>
        <a:accent6>
          <a:srgbClr val="EAAD36"/>
        </a:accent6>
        <a:hlink>
          <a:srgbClr val="BBAB6F"/>
        </a:hlink>
        <a:folHlink>
          <a:srgbClr val="584E2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6">
        <a:dk1>
          <a:srgbClr val="0671C3"/>
        </a:dk1>
        <a:lt1>
          <a:srgbClr val="FFFFFF"/>
        </a:lt1>
        <a:dk2>
          <a:srgbClr val="0D4390"/>
        </a:dk2>
        <a:lt2>
          <a:srgbClr val="C9C9C9"/>
        </a:lt2>
        <a:accent1>
          <a:srgbClr val="436F9F"/>
        </a:accent1>
        <a:accent2>
          <a:srgbClr val="128298"/>
        </a:accent2>
        <a:accent3>
          <a:srgbClr val="53548A"/>
        </a:accent3>
        <a:accent4>
          <a:srgbClr val="963A98"/>
        </a:accent4>
        <a:accent5>
          <a:srgbClr val="33CCCC"/>
        </a:accent5>
        <a:accent6>
          <a:srgbClr val="627AAE"/>
        </a:accent6>
        <a:hlink>
          <a:srgbClr val="0000FF"/>
        </a:hlink>
        <a:folHlink>
          <a:srgbClr val="00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7">
        <a:dk1>
          <a:srgbClr val="CEC4BC"/>
        </a:dk1>
        <a:lt1>
          <a:srgbClr val="FFFFFF"/>
        </a:lt1>
        <a:dk2>
          <a:srgbClr val="847062"/>
        </a:dk2>
        <a:lt2>
          <a:srgbClr val="57402F"/>
        </a:lt2>
        <a:accent1>
          <a:srgbClr val="57402F"/>
        </a:accent1>
        <a:accent2>
          <a:srgbClr val="D83D5C"/>
        </a:accent2>
        <a:accent3>
          <a:srgbClr val="94C7CC"/>
        </a:accent3>
        <a:accent4>
          <a:srgbClr val="E39B53"/>
        </a:accent4>
        <a:accent5>
          <a:srgbClr val="C45865"/>
        </a:accent5>
        <a:accent6>
          <a:srgbClr val="B2B2B2"/>
        </a:accent6>
        <a:hlink>
          <a:srgbClr val="E27B25"/>
        </a:hlink>
        <a:folHlink>
          <a:srgbClr val="D280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8">
        <a:dk1>
          <a:srgbClr val="B4B4B4"/>
        </a:dk1>
        <a:lt1>
          <a:srgbClr val="F2F2F2"/>
        </a:lt1>
        <a:dk2>
          <a:srgbClr val="FFE68B"/>
        </a:dk2>
        <a:lt2>
          <a:srgbClr val="FFFAEB"/>
        </a:lt2>
        <a:accent1>
          <a:srgbClr val="FFAE00"/>
        </a:accent1>
        <a:accent2>
          <a:srgbClr val="FFCF1B"/>
        </a:accent2>
        <a:accent3>
          <a:srgbClr val="FD8A03"/>
        </a:accent3>
        <a:accent4>
          <a:srgbClr val="FF5509"/>
        </a:accent4>
        <a:accent5>
          <a:srgbClr val="FF9566"/>
        </a:accent5>
        <a:accent6>
          <a:srgbClr val="521B00"/>
        </a:accent6>
        <a:hlink>
          <a:srgbClr val="FF3300"/>
        </a:hlink>
        <a:folHlink>
          <a:srgbClr val="FF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9">
        <a:dk1>
          <a:srgbClr val="FE6100"/>
        </a:dk1>
        <a:lt1>
          <a:srgbClr val="FFFFFF"/>
        </a:lt1>
        <a:dk2>
          <a:srgbClr val="363636"/>
        </a:dk2>
        <a:lt2>
          <a:srgbClr val="F79015"/>
        </a:lt2>
        <a:accent1>
          <a:srgbClr val="FF4546"/>
        </a:accent1>
        <a:accent2>
          <a:srgbClr val="D8D8D8"/>
        </a:accent2>
        <a:accent3>
          <a:srgbClr val="FFCC00"/>
        </a:accent3>
        <a:accent4>
          <a:srgbClr val="823200"/>
        </a:accent4>
        <a:accent5>
          <a:srgbClr val="858585"/>
        </a:accent5>
        <a:accent6>
          <a:srgbClr val="993366"/>
        </a:accent6>
        <a:hlink>
          <a:srgbClr val="CCFF33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10">
        <a:dk1>
          <a:srgbClr val="000000"/>
        </a:dk1>
        <a:lt1>
          <a:srgbClr val="FFFFFF"/>
        </a:lt1>
        <a:dk2>
          <a:srgbClr val="3337D5"/>
        </a:dk2>
        <a:lt2>
          <a:srgbClr val="2B9DD7"/>
        </a:lt2>
        <a:accent1>
          <a:srgbClr val="337CD6"/>
        </a:accent1>
        <a:accent2>
          <a:srgbClr val="3333FF"/>
        </a:accent2>
        <a:accent3>
          <a:srgbClr val="99CCFF"/>
        </a:accent3>
        <a:accent4>
          <a:srgbClr val="C8E3FF"/>
        </a:accent4>
        <a:accent5>
          <a:srgbClr val="66C408"/>
        </a:accent5>
        <a:accent6>
          <a:srgbClr val="FF6F00"/>
        </a:accent6>
        <a:hlink>
          <a:srgbClr val="B0D6F6"/>
        </a:hlink>
        <a:folHlink>
          <a:srgbClr val="7FA9F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11">
        <a:dk1>
          <a:srgbClr val="323232"/>
        </a:dk1>
        <a:lt1>
          <a:srgbClr val="FFFFFF"/>
        </a:lt1>
        <a:dk2>
          <a:srgbClr val="998EB0"/>
        </a:dk2>
        <a:lt2>
          <a:srgbClr val="C0CEC8"/>
        </a:lt2>
        <a:accent1>
          <a:srgbClr val="C2C4D0"/>
        </a:accent1>
        <a:accent2>
          <a:srgbClr val="78629C"/>
        </a:accent2>
        <a:accent3>
          <a:srgbClr val="CABEAE"/>
        </a:accent3>
        <a:accent4>
          <a:srgbClr val="FFC39B"/>
        </a:accent4>
        <a:accent5>
          <a:srgbClr val="F0F5F3"/>
        </a:accent5>
        <a:accent6>
          <a:srgbClr val="4B7939"/>
        </a:accent6>
        <a:hlink>
          <a:srgbClr val="F9F1D3"/>
        </a:hlink>
        <a:folHlink>
          <a:srgbClr val="E2CDB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12">
        <a:dk1>
          <a:srgbClr val="000000"/>
        </a:dk1>
        <a:lt1>
          <a:srgbClr val="FFFFFF"/>
        </a:lt1>
        <a:dk2>
          <a:srgbClr val="031F57"/>
        </a:dk2>
        <a:lt2>
          <a:srgbClr val="D7F5FF"/>
        </a:lt2>
        <a:accent1>
          <a:srgbClr val="063879"/>
        </a:accent1>
        <a:accent2>
          <a:srgbClr val="5B9EF7"/>
        </a:accent2>
        <a:accent3>
          <a:srgbClr val="008DBB"/>
        </a:accent3>
        <a:accent4>
          <a:srgbClr val="37CFFF"/>
        </a:accent4>
        <a:accent5>
          <a:srgbClr val="CBD2D7"/>
        </a:accent5>
        <a:accent6>
          <a:srgbClr val="5C6E7A"/>
        </a:accent6>
        <a:hlink>
          <a:srgbClr val="28D3EA"/>
        </a:hlink>
        <a:folHlink>
          <a:srgbClr val="00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13">
        <a:dk1>
          <a:srgbClr val="3F3F3F"/>
        </a:dk1>
        <a:lt1>
          <a:srgbClr val="FFFFFF"/>
        </a:lt1>
        <a:dk2>
          <a:srgbClr val="037CD7"/>
        </a:dk2>
        <a:lt2>
          <a:srgbClr val="CCECFF"/>
        </a:lt2>
        <a:accent1>
          <a:srgbClr val="062466"/>
        </a:accent1>
        <a:accent2>
          <a:srgbClr val="2D88D3"/>
        </a:accent2>
        <a:accent3>
          <a:srgbClr val="54E2D4"/>
        </a:accent3>
        <a:accent4>
          <a:srgbClr val="92D050"/>
        </a:accent4>
        <a:accent5>
          <a:srgbClr val="3366CC"/>
        </a:accent5>
        <a:accent6>
          <a:srgbClr val="FFCC0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14">
        <a:dk1>
          <a:srgbClr val="000000"/>
        </a:dk1>
        <a:lt1>
          <a:srgbClr val="FFFFFF"/>
        </a:lt1>
        <a:dk2>
          <a:srgbClr val="D4C7CB"/>
        </a:dk2>
        <a:lt2>
          <a:srgbClr val="F3DF88"/>
        </a:lt2>
        <a:accent1>
          <a:srgbClr val="464D46"/>
        </a:accent1>
        <a:accent2>
          <a:srgbClr val="E5705D"/>
        </a:accent2>
        <a:accent3>
          <a:srgbClr val="2D9B9B"/>
        </a:accent3>
        <a:accent4>
          <a:srgbClr val="5A4E56"/>
        </a:accent4>
        <a:accent5>
          <a:srgbClr val="DBF3F4"/>
        </a:accent5>
        <a:accent6>
          <a:srgbClr val="9A8B95"/>
        </a:accent6>
        <a:hlink>
          <a:srgbClr val="EAC731"/>
        </a:hlink>
        <a:folHlink>
          <a:srgbClr val="AC39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15">
        <a:dk1>
          <a:srgbClr val="333333"/>
        </a:dk1>
        <a:lt1>
          <a:srgbClr val="FFFFFF"/>
        </a:lt1>
        <a:dk2>
          <a:srgbClr val="24AA7E"/>
        </a:dk2>
        <a:lt2>
          <a:srgbClr val="B9D6DB"/>
        </a:lt2>
        <a:accent1>
          <a:srgbClr val="2E6774"/>
        </a:accent1>
        <a:accent2>
          <a:srgbClr val="00825A"/>
        </a:accent2>
        <a:accent3>
          <a:srgbClr val="31255D"/>
        </a:accent3>
        <a:accent4>
          <a:srgbClr val="49711E"/>
        </a:accent4>
        <a:accent5>
          <a:srgbClr val="92D050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16">
        <a:dk1>
          <a:srgbClr val="000000"/>
        </a:dk1>
        <a:lt1>
          <a:srgbClr val="FFFFFF"/>
        </a:lt1>
        <a:dk2>
          <a:srgbClr val="323010"/>
        </a:dk2>
        <a:lt2>
          <a:srgbClr val="2F9CA7"/>
        </a:lt2>
        <a:accent1>
          <a:srgbClr val="52431A"/>
        </a:accent1>
        <a:accent2>
          <a:srgbClr val="6B6823"/>
        </a:accent2>
        <a:accent3>
          <a:srgbClr val="63C8D3"/>
        </a:accent3>
        <a:accent4>
          <a:srgbClr val="278089"/>
        </a:accent4>
        <a:accent5>
          <a:srgbClr val="8495A0"/>
        </a:accent5>
        <a:accent6>
          <a:srgbClr val="777777"/>
        </a:accent6>
        <a:hlink>
          <a:srgbClr val="28D3EA"/>
        </a:hlink>
        <a:folHlink>
          <a:srgbClr val="00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17">
        <a:dk1>
          <a:srgbClr val="333333"/>
        </a:dk1>
        <a:lt1>
          <a:srgbClr val="A5A5A5"/>
        </a:lt1>
        <a:dk2>
          <a:srgbClr val="5F5F5F"/>
        </a:dk2>
        <a:lt2>
          <a:srgbClr val="36424A"/>
        </a:lt2>
        <a:accent1>
          <a:srgbClr val="4185BA"/>
        </a:accent1>
        <a:accent2>
          <a:srgbClr val="4C5FCF"/>
        </a:accent2>
        <a:accent3>
          <a:srgbClr val="47526C"/>
        </a:accent3>
        <a:accent4>
          <a:srgbClr val="483B81"/>
        </a:accent4>
        <a:accent5>
          <a:srgbClr val="7B417B"/>
        </a:accent5>
        <a:accent6>
          <a:srgbClr val="B20D1E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18">
        <a:dk1>
          <a:srgbClr val="7B4D7C"/>
        </a:dk1>
        <a:lt1>
          <a:srgbClr val="F3F0F4"/>
        </a:lt1>
        <a:dk2>
          <a:srgbClr val="888888"/>
        </a:dk2>
        <a:lt2>
          <a:srgbClr val="5A3452"/>
        </a:lt2>
        <a:accent1>
          <a:srgbClr val="CD1973"/>
        </a:accent1>
        <a:accent2>
          <a:srgbClr val="3A3A3A"/>
        </a:accent2>
        <a:accent3>
          <a:srgbClr val="5E2856"/>
        </a:accent3>
        <a:accent4>
          <a:srgbClr val="525252"/>
        </a:accent4>
        <a:accent5>
          <a:srgbClr val="841490"/>
        </a:accent5>
        <a:accent6>
          <a:srgbClr val="4686BA"/>
        </a:accent6>
        <a:hlink>
          <a:srgbClr val="FE19FF"/>
        </a:hlink>
        <a:folHlink>
          <a:srgbClr val="FF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19">
        <a:dk1>
          <a:srgbClr val="3F3F3F"/>
        </a:dk1>
        <a:lt1>
          <a:srgbClr val="F2F2F2"/>
        </a:lt1>
        <a:dk2>
          <a:srgbClr val="4A452A"/>
        </a:dk2>
        <a:lt2>
          <a:srgbClr val="AAB16E"/>
        </a:lt2>
        <a:accent1>
          <a:srgbClr val="B19D7B"/>
        </a:accent1>
        <a:accent2>
          <a:srgbClr val="92715C"/>
        </a:accent2>
        <a:accent3>
          <a:srgbClr val="E5E4E4"/>
        </a:accent3>
        <a:accent4>
          <a:srgbClr val="576B49"/>
        </a:accent4>
        <a:accent5>
          <a:srgbClr val="9CB2BC"/>
        </a:accent5>
        <a:accent6>
          <a:srgbClr val="800000"/>
        </a:accent6>
        <a:hlink>
          <a:srgbClr val="F9F1D3"/>
        </a:hlink>
        <a:folHlink>
          <a:srgbClr val="E2CDB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20">
        <a:dk1>
          <a:srgbClr val="505343"/>
        </a:dk1>
        <a:lt1>
          <a:srgbClr val="FFFFFF"/>
        </a:lt1>
        <a:dk2>
          <a:srgbClr val="D2C449"/>
        </a:dk2>
        <a:lt2>
          <a:srgbClr val="D9D9B9"/>
        </a:lt2>
        <a:accent1>
          <a:srgbClr val="6B6F5A"/>
        </a:accent1>
        <a:accent2>
          <a:srgbClr val="AA9D2A"/>
        </a:accent2>
        <a:accent3>
          <a:srgbClr val="8D977E"/>
        </a:accent3>
        <a:accent4>
          <a:srgbClr val="434343"/>
        </a:accent4>
        <a:accent5>
          <a:srgbClr val="ABB76B"/>
        </a:accent5>
        <a:accent6>
          <a:srgbClr val="EFC511"/>
        </a:accent6>
        <a:hlink>
          <a:srgbClr val="2B5463"/>
        </a:hlink>
        <a:folHlink>
          <a:srgbClr val="3F899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21">
        <a:dk1>
          <a:srgbClr val="242424"/>
        </a:dk1>
        <a:lt1>
          <a:srgbClr val="FFFFFF"/>
        </a:lt1>
        <a:dk2>
          <a:srgbClr val="352B33"/>
        </a:dk2>
        <a:lt2>
          <a:srgbClr val="D6CCD4"/>
        </a:lt2>
        <a:accent1>
          <a:srgbClr val="846D7F"/>
        </a:accent1>
        <a:accent2>
          <a:srgbClr val="DC947E"/>
        </a:accent2>
        <a:accent3>
          <a:srgbClr val="D47A5E"/>
        </a:accent3>
        <a:accent4>
          <a:srgbClr val="E6CBA0"/>
        </a:accent4>
        <a:accent5>
          <a:srgbClr val="CF9C49"/>
        </a:accent5>
        <a:accent6>
          <a:srgbClr val="DED97C"/>
        </a:accent6>
        <a:hlink>
          <a:srgbClr val="FFFFFF"/>
        </a:hlink>
        <a:folHlink>
          <a:srgbClr val="783F5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12</Words>
  <Application>ThinkFree Show</Application>
  <PresentationFormat>全屏显示</PresentationFormat>
  <Paragraphs>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0</vt:i4>
      </vt:variant>
      <vt:variant>
        <vt:lpstr>슬라이드 제목</vt:lpstr>
      </vt:variant>
      <vt:variant>
        <vt:i4>9</vt:i4>
      </vt:variant>
    </vt:vector>
  </HeadingPairs>
  <TitlesOfParts>
    <vt:vector size="9" baseType="lpstr"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06.0000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6</cp:revision>
  <dcterms:modified xsi:type="dcterms:W3CDTF">2015-12-20T17:11:30Z</dcterms:modified>
</cp:coreProperties>
</file>